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906D"/>
    <a:srgbClr val="4EA230"/>
    <a:srgbClr val="990EC4"/>
    <a:srgbClr val="7D15BD"/>
    <a:srgbClr val="E05A30"/>
    <a:srgbClr val="3B79C3"/>
    <a:srgbClr val="3C905C"/>
    <a:srgbClr val="64777D"/>
    <a:srgbClr val="216947"/>
    <a:srgbClr val="1BB3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B16BCC-816F-45A2-BCBD-211DFAAD9108}" v="577" dt="2025-05-31T18:08:54.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6" autoAdjust="0"/>
    <p:restoredTop sz="94660"/>
  </p:normalViewPr>
  <p:slideViewPr>
    <p:cSldViewPr snapToGrid="0">
      <p:cViewPr varScale="1">
        <p:scale>
          <a:sx n="66" d="100"/>
          <a:sy n="66" d="100"/>
        </p:scale>
        <p:origin x="1320"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ra Anderson" userId="8e1a359c0ee347c7" providerId="LiveId" clId="{E1B16BCC-816F-45A2-BCBD-211DFAAD9108}"/>
    <pc:docChg chg="undo redo custSel addSld delSld modSld">
      <pc:chgData name="Zara Anderson" userId="8e1a359c0ee347c7" providerId="LiveId" clId="{E1B16BCC-816F-45A2-BCBD-211DFAAD9108}" dt="2025-05-31T18:08:54.392" v="955"/>
      <pc:docMkLst>
        <pc:docMk/>
      </pc:docMkLst>
      <pc:sldChg chg="addSp modSp mod">
        <pc:chgData name="Zara Anderson" userId="8e1a359c0ee347c7" providerId="LiveId" clId="{E1B16BCC-816F-45A2-BCBD-211DFAAD9108}" dt="2025-05-31T18:02:15.369" v="716"/>
        <pc:sldMkLst>
          <pc:docMk/>
          <pc:sldMk cId="2571862980" sldId="256"/>
        </pc:sldMkLst>
        <pc:spChg chg="add mod">
          <ac:chgData name="Zara Anderson" userId="8e1a359c0ee347c7" providerId="LiveId" clId="{E1B16BCC-816F-45A2-BCBD-211DFAAD9108}" dt="2025-05-31T17:45:52.241" v="30" actId="14100"/>
          <ac:spMkLst>
            <pc:docMk/>
            <pc:sldMk cId="2571862980" sldId="256"/>
            <ac:spMk id="5" creationId="{EB338271-1091-AEBE-1509-D853A9A958E5}"/>
          </ac:spMkLst>
        </pc:spChg>
        <pc:picChg chg="mod">
          <ac:chgData name="Zara Anderson" userId="8e1a359c0ee347c7" providerId="LiveId" clId="{E1B16BCC-816F-45A2-BCBD-211DFAAD9108}" dt="2025-05-31T18:02:15.369" v="716"/>
          <ac:picMkLst>
            <pc:docMk/>
            <pc:sldMk cId="2571862980" sldId="256"/>
            <ac:picMk id="4" creationId="{D1B62E28-D93B-9FCE-4B7F-C62AE83D0719}"/>
          </ac:picMkLst>
        </pc:picChg>
      </pc:sldChg>
      <pc:sldChg chg="addSp modSp add del mod modAnim">
        <pc:chgData name="Zara Anderson" userId="8e1a359c0ee347c7" providerId="LiveId" clId="{E1B16BCC-816F-45A2-BCBD-211DFAAD9108}" dt="2025-05-31T18:05:16.836" v="823"/>
        <pc:sldMkLst>
          <pc:docMk/>
          <pc:sldMk cId="3086289321" sldId="258"/>
        </pc:sldMkLst>
        <pc:spChg chg="add mod">
          <ac:chgData name="Zara Anderson" userId="8e1a359c0ee347c7" providerId="LiveId" clId="{E1B16BCC-816F-45A2-BCBD-211DFAAD9108}" dt="2025-05-31T17:46:54.936" v="57" actId="207"/>
          <ac:spMkLst>
            <pc:docMk/>
            <pc:sldMk cId="3086289321" sldId="258"/>
            <ac:spMk id="7" creationId="{80627B00-249B-0FD9-E04A-34190DC695D0}"/>
          </ac:spMkLst>
        </pc:spChg>
      </pc:sldChg>
      <pc:sldChg chg="addSp modSp mod modAnim">
        <pc:chgData name="Zara Anderson" userId="8e1a359c0ee347c7" providerId="LiveId" clId="{E1B16BCC-816F-45A2-BCBD-211DFAAD9108}" dt="2025-05-31T18:05:10.915" v="821"/>
        <pc:sldMkLst>
          <pc:docMk/>
          <pc:sldMk cId="3028259050" sldId="259"/>
        </pc:sldMkLst>
        <pc:spChg chg="add mod">
          <ac:chgData name="Zara Anderson" userId="8e1a359c0ee347c7" providerId="LiveId" clId="{E1B16BCC-816F-45A2-BCBD-211DFAAD9108}" dt="2025-05-31T17:49:08.066" v="90" actId="1076"/>
          <ac:spMkLst>
            <pc:docMk/>
            <pc:sldMk cId="3028259050" sldId="259"/>
            <ac:spMk id="4" creationId="{7397A159-D94E-7463-9747-30233D85C11D}"/>
          </ac:spMkLst>
        </pc:spChg>
      </pc:sldChg>
      <pc:sldChg chg="addSp delSp modSp mod modAnim">
        <pc:chgData name="Zara Anderson" userId="8e1a359c0ee347c7" providerId="LiveId" clId="{E1B16BCC-816F-45A2-BCBD-211DFAAD9108}" dt="2025-05-31T18:05:44.735" v="938" actId="20577"/>
        <pc:sldMkLst>
          <pc:docMk/>
          <pc:sldMk cId="3234100370" sldId="260"/>
        </pc:sldMkLst>
        <pc:spChg chg="mod">
          <ac:chgData name="Zara Anderson" userId="8e1a359c0ee347c7" providerId="LiveId" clId="{E1B16BCC-816F-45A2-BCBD-211DFAAD9108}" dt="2025-05-31T18:05:44.735" v="938" actId="20577"/>
          <ac:spMkLst>
            <pc:docMk/>
            <pc:sldMk cId="3234100370" sldId="260"/>
            <ac:spMk id="3" creationId="{06BE035F-5E21-A581-46D6-2C1C5FAF4F2A}"/>
          </ac:spMkLst>
        </pc:spChg>
        <pc:picChg chg="add del">
          <ac:chgData name="Zara Anderson" userId="8e1a359c0ee347c7" providerId="LiveId" clId="{E1B16BCC-816F-45A2-BCBD-211DFAAD9108}" dt="2025-05-31T18:02:38.668" v="717" actId="478"/>
          <ac:picMkLst>
            <pc:docMk/>
            <pc:sldMk cId="3234100370" sldId="260"/>
            <ac:picMk id="5" creationId="{1D1F4645-B744-07D4-A7BC-0BEC030D19C1}"/>
          </ac:picMkLst>
        </pc:picChg>
      </pc:sldChg>
      <pc:sldChg chg="addSp modSp mod modAnim">
        <pc:chgData name="Zara Anderson" userId="8e1a359c0ee347c7" providerId="LiveId" clId="{E1B16BCC-816F-45A2-BCBD-211DFAAD9108}" dt="2025-05-31T18:05:13.141" v="822"/>
        <pc:sldMkLst>
          <pc:docMk/>
          <pc:sldMk cId="2203255979" sldId="261"/>
        </pc:sldMkLst>
        <pc:spChg chg="mod">
          <ac:chgData name="Zara Anderson" userId="8e1a359c0ee347c7" providerId="LiveId" clId="{E1B16BCC-816F-45A2-BCBD-211DFAAD9108}" dt="2025-05-31T18:04:05.245" v="816" actId="6549"/>
          <ac:spMkLst>
            <pc:docMk/>
            <pc:sldMk cId="2203255979" sldId="261"/>
            <ac:spMk id="3" creationId="{5008FB31-9F3D-749F-8403-53A9FE88A7B4}"/>
          </ac:spMkLst>
        </pc:spChg>
        <pc:spChg chg="add mod">
          <ac:chgData name="Zara Anderson" userId="8e1a359c0ee347c7" providerId="LiveId" clId="{E1B16BCC-816F-45A2-BCBD-211DFAAD9108}" dt="2025-05-31T17:58:37.296" v="453" actId="20577"/>
          <ac:spMkLst>
            <pc:docMk/>
            <pc:sldMk cId="2203255979" sldId="261"/>
            <ac:spMk id="4" creationId="{7CA2BD12-60D0-21EA-F68D-3DAAB77D95E5}"/>
          </ac:spMkLst>
        </pc:spChg>
      </pc:sldChg>
      <pc:sldChg chg="addSp modSp mod">
        <pc:chgData name="Zara Anderson" userId="8e1a359c0ee347c7" providerId="LiveId" clId="{E1B16BCC-816F-45A2-BCBD-211DFAAD9108}" dt="2025-05-31T17:50:41.309" v="181" actId="1076"/>
        <pc:sldMkLst>
          <pc:docMk/>
          <pc:sldMk cId="3691340275" sldId="262"/>
        </pc:sldMkLst>
        <pc:spChg chg="add mod">
          <ac:chgData name="Zara Anderson" userId="8e1a359c0ee347c7" providerId="LiveId" clId="{E1B16BCC-816F-45A2-BCBD-211DFAAD9108}" dt="2025-05-31T17:50:41.309" v="181" actId="1076"/>
          <ac:spMkLst>
            <pc:docMk/>
            <pc:sldMk cId="3691340275" sldId="262"/>
            <ac:spMk id="4" creationId="{383F7952-8BAF-531D-7195-7AB0A929AA9C}"/>
          </ac:spMkLst>
        </pc:spChg>
      </pc:sldChg>
      <pc:sldChg chg="addSp modSp mod">
        <pc:chgData name="Zara Anderson" userId="8e1a359c0ee347c7" providerId="LiveId" clId="{E1B16BCC-816F-45A2-BCBD-211DFAAD9108}" dt="2025-05-31T18:04:58.045" v="817" actId="18131"/>
        <pc:sldMkLst>
          <pc:docMk/>
          <pc:sldMk cId="953418116" sldId="263"/>
        </pc:sldMkLst>
        <pc:spChg chg="add mod">
          <ac:chgData name="Zara Anderson" userId="8e1a359c0ee347c7" providerId="LiveId" clId="{E1B16BCC-816F-45A2-BCBD-211DFAAD9108}" dt="2025-05-31T17:53:28.107" v="221" actId="1076"/>
          <ac:spMkLst>
            <pc:docMk/>
            <pc:sldMk cId="953418116" sldId="263"/>
            <ac:spMk id="4" creationId="{B36D6066-FEC6-3D95-86ED-AB562D510A7C}"/>
          </ac:spMkLst>
        </pc:spChg>
        <pc:picChg chg="mod">
          <ac:chgData name="Zara Anderson" userId="8e1a359c0ee347c7" providerId="LiveId" clId="{E1B16BCC-816F-45A2-BCBD-211DFAAD9108}" dt="2025-05-31T18:04:58.045" v="817" actId="18131"/>
          <ac:picMkLst>
            <pc:docMk/>
            <pc:sldMk cId="953418116" sldId="263"/>
            <ac:picMk id="1026" creationId="{C5759EE7-13F5-94B9-B7B5-7D8B5DCD2C83}"/>
          </ac:picMkLst>
        </pc:picChg>
      </pc:sldChg>
      <pc:sldChg chg="addSp modSp mod modAnim">
        <pc:chgData name="Zara Anderson" userId="8e1a359c0ee347c7" providerId="LiveId" clId="{E1B16BCC-816F-45A2-BCBD-211DFAAD9108}" dt="2025-05-31T18:06:36.378" v="939"/>
        <pc:sldMkLst>
          <pc:docMk/>
          <pc:sldMk cId="3504153730" sldId="264"/>
        </pc:sldMkLst>
        <pc:spChg chg="add mod">
          <ac:chgData name="Zara Anderson" userId="8e1a359c0ee347c7" providerId="LiveId" clId="{E1B16BCC-816F-45A2-BCBD-211DFAAD9108}" dt="2025-05-31T17:54:57.518" v="251" actId="14100"/>
          <ac:spMkLst>
            <pc:docMk/>
            <pc:sldMk cId="3504153730" sldId="264"/>
            <ac:spMk id="4" creationId="{8875ADB4-AF4C-749F-D417-9ACBB11C7D0C}"/>
          </ac:spMkLst>
        </pc:spChg>
      </pc:sldChg>
      <pc:sldChg chg="addSp delSp modSp mod">
        <pc:chgData name="Zara Anderson" userId="8e1a359c0ee347c7" providerId="LiveId" clId="{E1B16BCC-816F-45A2-BCBD-211DFAAD9108}" dt="2025-05-31T17:56:16.276" v="293" actId="14100"/>
        <pc:sldMkLst>
          <pc:docMk/>
          <pc:sldMk cId="2439050035" sldId="265"/>
        </pc:sldMkLst>
        <pc:spChg chg="add mod">
          <ac:chgData name="Zara Anderson" userId="8e1a359c0ee347c7" providerId="LiveId" clId="{E1B16BCC-816F-45A2-BCBD-211DFAAD9108}" dt="2025-05-31T17:56:16.276" v="293" actId="14100"/>
          <ac:spMkLst>
            <pc:docMk/>
            <pc:sldMk cId="2439050035" sldId="265"/>
            <ac:spMk id="4" creationId="{F2EE140B-3323-A71E-FC22-2B04B641CCFA}"/>
          </ac:spMkLst>
        </pc:spChg>
        <pc:spChg chg="del">
          <ac:chgData name="Zara Anderson" userId="8e1a359c0ee347c7" providerId="LiveId" clId="{E1B16BCC-816F-45A2-BCBD-211DFAAD9108}" dt="2025-05-31T17:55:07.018" v="252" actId="478"/>
          <ac:spMkLst>
            <pc:docMk/>
            <pc:sldMk cId="2439050035" sldId="265"/>
            <ac:spMk id="5" creationId="{B75CC962-52D5-820A-10A1-E603F28917D5}"/>
          </ac:spMkLst>
        </pc:spChg>
      </pc:sldChg>
      <pc:sldChg chg="modAnim">
        <pc:chgData name="Zara Anderson" userId="8e1a359c0ee347c7" providerId="LiveId" clId="{E1B16BCC-816F-45A2-BCBD-211DFAAD9108}" dt="2025-05-31T18:06:50.198" v="940"/>
        <pc:sldMkLst>
          <pc:docMk/>
          <pc:sldMk cId="1149032441" sldId="266"/>
        </pc:sldMkLst>
      </pc:sldChg>
      <pc:sldChg chg="modAnim">
        <pc:chgData name="Zara Anderson" userId="8e1a359c0ee347c7" providerId="LiveId" clId="{E1B16BCC-816F-45A2-BCBD-211DFAAD9108}" dt="2025-05-31T18:07:07.217" v="941"/>
        <pc:sldMkLst>
          <pc:docMk/>
          <pc:sldMk cId="1276451097" sldId="267"/>
        </pc:sldMkLst>
      </pc:sldChg>
      <pc:sldChg chg="delSp modSp mod modAnim">
        <pc:chgData name="Zara Anderson" userId="8e1a359c0ee347c7" providerId="LiveId" clId="{E1B16BCC-816F-45A2-BCBD-211DFAAD9108}" dt="2025-05-31T18:07:40.097" v="952" actId="403"/>
        <pc:sldMkLst>
          <pc:docMk/>
          <pc:sldMk cId="4152018441" sldId="268"/>
        </pc:sldMkLst>
        <pc:spChg chg="mod">
          <ac:chgData name="Zara Anderson" userId="8e1a359c0ee347c7" providerId="LiveId" clId="{E1B16BCC-816F-45A2-BCBD-211DFAAD9108}" dt="2025-05-31T18:07:40.097" v="952" actId="403"/>
          <ac:spMkLst>
            <pc:docMk/>
            <pc:sldMk cId="4152018441" sldId="268"/>
            <ac:spMk id="2" creationId="{D080CA24-0788-2F08-4A0C-DA205C37B572}"/>
          </ac:spMkLst>
        </pc:spChg>
        <pc:spChg chg="mod">
          <ac:chgData name="Zara Anderson" userId="8e1a359c0ee347c7" providerId="LiveId" clId="{E1B16BCC-816F-45A2-BCBD-211DFAAD9108}" dt="2025-05-31T18:07:37.590" v="951" actId="1076"/>
          <ac:spMkLst>
            <pc:docMk/>
            <pc:sldMk cId="4152018441" sldId="268"/>
            <ac:spMk id="3" creationId="{4F5BCF3C-28D7-ACCB-8347-5536297526C2}"/>
          </ac:spMkLst>
        </pc:spChg>
        <pc:spChg chg="del">
          <ac:chgData name="Zara Anderson" userId="8e1a359c0ee347c7" providerId="LiveId" clId="{E1B16BCC-816F-45A2-BCBD-211DFAAD9108}" dt="2025-05-31T17:56:34.821" v="295" actId="478"/>
          <ac:spMkLst>
            <pc:docMk/>
            <pc:sldMk cId="4152018441" sldId="268"/>
            <ac:spMk id="6" creationId="{0C890B42-4C27-9F05-4A01-850C118B913A}"/>
          </ac:spMkLst>
        </pc:spChg>
        <pc:picChg chg="del">
          <ac:chgData name="Zara Anderson" userId="8e1a359c0ee347c7" providerId="LiveId" clId="{E1B16BCC-816F-45A2-BCBD-211DFAAD9108}" dt="2025-05-31T17:56:31.910" v="294" actId="478"/>
          <ac:picMkLst>
            <pc:docMk/>
            <pc:sldMk cId="4152018441" sldId="268"/>
            <ac:picMk id="1026" creationId="{EFB7DCEE-B2A1-018A-7C97-7AB3DC504620}"/>
          </ac:picMkLst>
        </pc:picChg>
      </pc:sldChg>
      <pc:sldChg chg="addSp modSp mod modAnim">
        <pc:chgData name="Zara Anderson" userId="8e1a359c0ee347c7" providerId="LiveId" clId="{E1B16BCC-816F-45A2-BCBD-211DFAAD9108}" dt="2025-05-31T18:08:36.445" v="953"/>
        <pc:sldMkLst>
          <pc:docMk/>
          <pc:sldMk cId="2051512640" sldId="269"/>
        </pc:sldMkLst>
        <pc:spChg chg="add mod">
          <ac:chgData name="Zara Anderson" userId="8e1a359c0ee347c7" providerId="LiveId" clId="{E1B16BCC-816F-45A2-BCBD-211DFAAD9108}" dt="2025-05-31T17:59:43.229" v="515" actId="1076"/>
          <ac:spMkLst>
            <pc:docMk/>
            <pc:sldMk cId="2051512640" sldId="269"/>
            <ac:spMk id="4" creationId="{EBF3103B-8949-82C6-24C7-F73E175C85B3}"/>
          </ac:spMkLst>
        </pc:spChg>
      </pc:sldChg>
      <pc:sldChg chg="modSp modAnim">
        <pc:chgData name="Zara Anderson" userId="8e1a359c0ee347c7" providerId="LiveId" clId="{E1B16BCC-816F-45A2-BCBD-211DFAAD9108}" dt="2025-05-31T18:08:54.392" v="955"/>
        <pc:sldMkLst>
          <pc:docMk/>
          <pc:sldMk cId="2242025413" sldId="272"/>
        </pc:sldMkLst>
        <pc:graphicFrameChg chg="mod">
          <ac:chgData name="Zara Anderson" userId="8e1a359c0ee347c7" providerId="LiveId" clId="{E1B16BCC-816F-45A2-BCBD-211DFAAD9108}" dt="2025-05-31T18:01:14.073" v="713" actId="20577"/>
          <ac:graphicFrameMkLst>
            <pc:docMk/>
            <pc:sldMk cId="2242025413" sldId="272"/>
            <ac:graphicFrameMk id="5" creationId="{97AECC9A-D771-7CB2-31F9-07431C9ACAB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A81BA8-4271-4992-AFA7-8A913D262352}" type="doc">
      <dgm:prSet loTypeId="urn:microsoft.com/office/officeart/2005/8/layout/cycle5" loCatId="cycle" qsTypeId="urn:microsoft.com/office/officeart/2005/8/quickstyle/simple1" qsCatId="simple" csTypeId="urn:microsoft.com/office/officeart/2005/8/colors/colorful1" csCatId="colorful" phldr="1"/>
      <dgm:spPr/>
    </dgm:pt>
    <dgm:pt modelId="{9187FCBF-7A19-4C2F-A879-C3323E3A89EF}">
      <dgm:prSet phldrT="[Text]"/>
      <dgm:spPr/>
      <dgm:t>
        <a:bodyPr/>
        <a:lstStyle/>
        <a:p>
          <a:r>
            <a:rPr lang="en-US" b="1" dirty="0"/>
            <a:t>Faith</a:t>
          </a:r>
        </a:p>
      </dgm:t>
    </dgm:pt>
    <dgm:pt modelId="{BFF72258-5098-4B0A-ACB4-A06B82EC5612}" type="parTrans" cxnId="{172F2870-C265-4D99-A500-A8001E790D44}">
      <dgm:prSet/>
      <dgm:spPr/>
      <dgm:t>
        <a:bodyPr/>
        <a:lstStyle/>
        <a:p>
          <a:endParaRPr lang="en-US" b="1"/>
        </a:p>
      </dgm:t>
    </dgm:pt>
    <dgm:pt modelId="{9D2D2471-0F03-4F4E-8553-884B214B626C}" type="sibTrans" cxnId="{172F2870-C265-4D99-A500-A8001E790D44}">
      <dgm:prSet/>
      <dgm:spPr/>
      <dgm:t>
        <a:bodyPr/>
        <a:lstStyle/>
        <a:p>
          <a:endParaRPr lang="en-US" b="1"/>
        </a:p>
      </dgm:t>
    </dgm:pt>
    <dgm:pt modelId="{77B5010C-4DF2-4E4A-912B-DD8C6D9AFC41}">
      <dgm:prSet phldrT="[Text]"/>
      <dgm:spPr/>
      <dgm:t>
        <a:bodyPr/>
        <a:lstStyle/>
        <a:p>
          <a:r>
            <a:rPr lang="en-US" b="1" dirty="0"/>
            <a:t>Virtue</a:t>
          </a:r>
        </a:p>
      </dgm:t>
    </dgm:pt>
    <dgm:pt modelId="{E65F8659-9716-473E-984A-2F41E2F580F3}" type="parTrans" cxnId="{6ED7944A-1ABE-46B8-907B-2A2B61496C85}">
      <dgm:prSet/>
      <dgm:spPr/>
      <dgm:t>
        <a:bodyPr/>
        <a:lstStyle/>
        <a:p>
          <a:endParaRPr lang="en-US" b="1"/>
        </a:p>
      </dgm:t>
    </dgm:pt>
    <dgm:pt modelId="{94538C9A-DA0E-4181-9C2C-7C6D5A4BBD49}" type="sibTrans" cxnId="{6ED7944A-1ABE-46B8-907B-2A2B61496C85}">
      <dgm:prSet/>
      <dgm:spPr/>
      <dgm:t>
        <a:bodyPr/>
        <a:lstStyle/>
        <a:p>
          <a:endParaRPr lang="en-US" b="1"/>
        </a:p>
      </dgm:t>
    </dgm:pt>
    <dgm:pt modelId="{F86DD78D-33FD-466C-9D71-FCA11F8264C9}">
      <dgm:prSet phldrT="[Text]"/>
      <dgm:spPr/>
      <dgm:t>
        <a:bodyPr/>
        <a:lstStyle/>
        <a:p>
          <a:r>
            <a:rPr lang="en-US" b="1" dirty="0"/>
            <a:t>Godliness</a:t>
          </a:r>
        </a:p>
      </dgm:t>
    </dgm:pt>
    <dgm:pt modelId="{476C7E5E-91AC-4541-B1CF-01C31B2D343F}" type="parTrans" cxnId="{403367B3-204F-422B-B6BD-D433B35322ED}">
      <dgm:prSet/>
      <dgm:spPr/>
      <dgm:t>
        <a:bodyPr/>
        <a:lstStyle/>
        <a:p>
          <a:endParaRPr lang="en-US" b="1"/>
        </a:p>
      </dgm:t>
    </dgm:pt>
    <dgm:pt modelId="{DF61189B-A511-4CA3-84E3-50EAEDD3560B}" type="sibTrans" cxnId="{403367B3-204F-422B-B6BD-D433B35322ED}">
      <dgm:prSet/>
      <dgm:spPr/>
      <dgm:t>
        <a:bodyPr/>
        <a:lstStyle/>
        <a:p>
          <a:endParaRPr lang="en-US" b="1"/>
        </a:p>
      </dgm:t>
    </dgm:pt>
    <dgm:pt modelId="{C8DE4239-400C-48A7-B3CC-38F0C9521A10}">
      <dgm:prSet phldrT="[Text]"/>
      <dgm:spPr/>
      <dgm:t>
        <a:bodyPr/>
        <a:lstStyle/>
        <a:p>
          <a:r>
            <a:rPr lang="en-US" b="1" dirty="0"/>
            <a:t>Knowledge</a:t>
          </a:r>
        </a:p>
      </dgm:t>
    </dgm:pt>
    <dgm:pt modelId="{65BBDCC0-95F3-48A8-A17D-92C67F27E879}" type="parTrans" cxnId="{DFF8E480-8E54-46A9-A5B2-E40EE8A66244}">
      <dgm:prSet/>
      <dgm:spPr/>
      <dgm:t>
        <a:bodyPr/>
        <a:lstStyle/>
        <a:p>
          <a:endParaRPr lang="en-US" b="1"/>
        </a:p>
      </dgm:t>
    </dgm:pt>
    <dgm:pt modelId="{9A8F0ADC-22D5-4FD0-8E37-D46B5748F42B}" type="sibTrans" cxnId="{DFF8E480-8E54-46A9-A5B2-E40EE8A66244}">
      <dgm:prSet/>
      <dgm:spPr/>
      <dgm:t>
        <a:bodyPr/>
        <a:lstStyle/>
        <a:p>
          <a:endParaRPr lang="en-US" b="1"/>
        </a:p>
      </dgm:t>
    </dgm:pt>
    <dgm:pt modelId="{93EF7717-B8FF-484D-B4F3-C232DE4E64D3}">
      <dgm:prSet phldrT="[Text]"/>
      <dgm:spPr/>
      <dgm:t>
        <a:bodyPr/>
        <a:lstStyle/>
        <a:p>
          <a:r>
            <a:rPr lang="en-US" b="1" dirty="0"/>
            <a:t>Temperance</a:t>
          </a:r>
        </a:p>
      </dgm:t>
    </dgm:pt>
    <dgm:pt modelId="{26F6571F-A6C8-4779-81AC-CD127B3492A0}" type="parTrans" cxnId="{65FD225A-344F-4563-8E16-2595860F6DB4}">
      <dgm:prSet/>
      <dgm:spPr/>
      <dgm:t>
        <a:bodyPr/>
        <a:lstStyle/>
        <a:p>
          <a:endParaRPr lang="en-US" b="1"/>
        </a:p>
      </dgm:t>
    </dgm:pt>
    <dgm:pt modelId="{2A42CA79-941C-4F9E-96BD-14F39ABF3070}" type="sibTrans" cxnId="{65FD225A-344F-4563-8E16-2595860F6DB4}">
      <dgm:prSet/>
      <dgm:spPr/>
      <dgm:t>
        <a:bodyPr/>
        <a:lstStyle/>
        <a:p>
          <a:endParaRPr lang="en-US" b="1"/>
        </a:p>
      </dgm:t>
    </dgm:pt>
    <dgm:pt modelId="{254B2276-1733-4457-9393-C7EBA15498F2}">
      <dgm:prSet phldrT="[Text]"/>
      <dgm:spPr/>
      <dgm:t>
        <a:bodyPr/>
        <a:lstStyle/>
        <a:p>
          <a:r>
            <a:rPr lang="en-US" b="1" dirty="0"/>
            <a:t>Patience</a:t>
          </a:r>
        </a:p>
      </dgm:t>
    </dgm:pt>
    <dgm:pt modelId="{38FA6349-D1CB-4E42-A119-00DE470B8000}" type="parTrans" cxnId="{D5F7E2D2-1C57-4CC7-912C-167C4933602D}">
      <dgm:prSet/>
      <dgm:spPr/>
      <dgm:t>
        <a:bodyPr/>
        <a:lstStyle/>
        <a:p>
          <a:endParaRPr lang="en-US" b="1"/>
        </a:p>
      </dgm:t>
    </dgm:pt>
    <dgm:pt modelId="{A24B3FA3-4BAB-46F5-AC8D-65BCEBB98DE1}" type="sibTrans" cxnId="{D5F7E2D2-1C57-4CC7-912C-167C4933602D}">
      <dgm:prSet/>
      <dgm:spPr/>
      <dgm:t>
        <a:bodyPr/>
        <a:lstStyle/>
        <a:p>
          <a:endParaRPr lang="en-US" b="1"/>
        </a:p>
      </dgm:t>
    </dgm:pt>
    <dgm:pt modelId="{B87308CB-BA6B-4469-8F76-118E7E780898}">
      <dgm:prSet phldrT="[Text]"/>
      <dgm:spPr/>
      <dgm:t>
        <a:bodyPr/>
        <a:lstStyle/>
        <a:p>
          <a:r>
            <a:rPr lang="en-US" b="1" dirty="0"/>
            <a:t>Brotherly Kindness</a:t>
          </a:r>
        </a:p>
      </dgm:t>
    </dgm:pt>
    <dgm:pt modelId="{D2E3A4B3-0443-407A-8F6C-20279A9E048D}" type="parTrans" cxnId="{E350A0AB-98D1-4E7F-B73B-C8838977FF7E}">
      <dgm:prSet/>
      <dgm:spPr/>
      <dgm:t>
        <a:bodyPr/>
        <a:lstStyle/>
        <a:p>
          <a:endParaRPr lang="en-US" b="1"/>
        </a:p>
      </dgm:t>
    </dgm:pt>
    <dgm:pt modelId="{C07C7699-8891-45D3-B3C9-7ACC872A1794}" type="sibTrans" cxnId="{E350A0AB-98D1-4E7F-B73B-C8838977FF7E}">
      <dgm:prSet/>
      <dgm:spPr/>
      <dgm:t>
        <a:bodyPr/>
        <a:lstStyle/>
        <a:p>
          <a:endParaRPr lang="en-US" b="1"/>
        </a:p>
      </dgm:t>
    </dgm:pt>
    <dgm:pt modelId="{240A090F-1F11-4F05-9EBE-8D466BA657AE}">
      <dgm:prSet phldrT="[Text]"/>
      <dgm:spPr/>
      <dgm:t>
        <a:bodyPr/>
        <a:lstStyle/>
        <a:p>
          <a:r>
            <a:rPr lang="en-US" b="1" dirty="0"/>
            <a:t>Charity</a:t>
          </a:r>
        </a:p>
      </dgm:t>
    </dgm:pt>
    <dgm:pt modelId="{3E1FDAC0-996C-4C32-94D1-18ACA4BE927A}" type="parTrans" cxnId="{5C6FE1DB-3ED9-4B67-81DB-E875F10FB3A0}">
      <dgm:prSet/>
      <dgm:spPr/>
      <dgm:t>
        <a:bodyPr/>
        <a:lstStyle/>
        <a:p>
          <a:endParaRPr lang="en-US" b="1"/>
        </a:p>
      </dgm:t>
    </dgm:pt>
    <dgm:pt modelId="{8A3DACA7-E0A2-40B0-9E82-4EAE3E3EA814}" type="sibTrans" cxnId="{5C6FE1DB-3ED9-4B67-81DB-E875F10FB3A0}">
      <dgm:prSet/>
      <dgm:spPr/>
      <dgm:t>
        <a:bodyPr/>
        <a:lstStyle/>
        <a:p>
          <a:endParaRPr lang="en-US" b="1"/>
        </a:p>
      </dgm:t>
    </dgm:pt>
    <dgm:pt modelId="{71F89D34-5A89-467A-AABB-B30393A6A08A}" type="pres">
      <dgm:prSet presAssocID="{73A81BA8-4271-4992-AFA7-8A913D262352}" presName="cycle" presStyleCnt="0">
        <dgm:presLayoutVars>
          <dgm:dir/>
          <dgm:resizeHandles val="exact"/>
        </dgm:presLayoutVars>
      </dgm:prSet>
      <dgm:spPr/>
    </dgm:pt>
    <dgm:pt modelId="{DFB49DB2-DC45-4D33-82B4-C6EC1E9ED441}" type="pres">
      <dgm:prSet presAssocID="{9187FCBF-7A19-4C2F-A879-C3323E3A89EF}" presName="node" presStyleLbl="node1" presStyleIdx="0" presStyleCnt="8">
        <dgm:presLayoutVars>
          <dgm:bulletEnabled val="1"/>
        </dgm:presLayoutVars>
      </dgm:prSet>
      <dgm:spPr/>
    </dgm:pt>
    <dgm:pt modelId="{FCDD139A-FEE3-46BC-AA00-111A1F6291FD}" type="pres">
      <dgm:prSet presAssocID="{9187FCBF-7A19-4C2F-A879-C3323E3A89EF}" presName="spNode" presStyleCnt="0"/>
      <dgm:spPr/>
    </dgm:pt>
    <dgm:pt modelId="{504B2C3A-43A0-4537-A923-C046205F3C70}" type="pres">
      <dgm:prSet presAssocID="{9D2D2471-0F03-4F4E-8553-884B214B626C}" presName="sibTrans" presStyleLbl="sibTrans1D1" presStyleIdx="0" presStyleCnt="8"/>
      <dgm:spPr/>
    </dgm:pt>
    <dgm:pt modelId="{5E010E66-A887-49D6-8B59-6EA3ED9EA34B}" type="pres">
      <dgm:prSet presAssocID="{77B5010C-4DF2-4E4A-912B-DD8C6D9AFC41}" presName="node" presStyleLbl="node1" presStyleIdx="1" presStyleCnt="8">
        <dgm:presLayoutVars>
          <dgm:bulletEnabled val="1"/>
        </dgm:presLayoutVars>
      </dgm:prSet>
      <dgm:spPr/>
    </dgm:pt>
    <dgm:pt modelId="{9ED3FFF9-D87C-4FE0-920C-9C512F56D76A}" type="pres">
      <dgm:prSet presAssocID="{77B5010C-4DF2-4E4A-912B-DD8C6D9AFC41}" presName="spNode" presStyleCnt="0"/>
      <dgm:spPr/>
    </dgm:pt>
    <dgm:pt modelId="{2FAEB2FB-0270-42E1-B694-F806380DDC18}" type="pres">
      <dgm:prSet presAssocID="{94538C9A-DA0E-4181-9C2C-7C6D5A4BBD49}" presName="sibTrans" presStyleLbl="sibTrans1D1" presStyleIdx="1" presStyleCnt="8"/>
      <dgm:spPr/>
    </dgm:pt>
    <dgm:pt modelId="{E1D6E2FB-31E9-4187-832A-23FEB99EDB13}" type="pres">
      <dgm:prSet presAssocID="{C8DE4239-400C-48A7-B3CC-38F0C9521A10}" presName="node" presStyleLbl="node1" presStyleIdx="2" presStyleCnt="8">
        <dgm:presLayoutVars>
          <dgm:bulletEnabled val="1"/>
        </dgm:presLayoutVars>
      </dgm:prSet>
      <dgm:spPr/>
    </dgm:pt>
    <dgm:pt modelId="{2858296F-B03F-4386-9EB2-18F6DB159FE1}" type="pres">
      <dgm:prSet presAssocID="{C8DE4239-400C-48A7-B3CC-38F0C9521A10}" presName="spNode" presStyleCnt="0"/>
      <dgm:spPr/>
    </dgm:pt>
    <dgm:pt modelId="{CAF310DB-B3AA-44D1-BD08-6EA3862BC75A}" type="pres">
      <dgm:prSet presAssocID="{9A8F0ADC-22D5-4FD0-8E37-D46B5748F42B}" presName="sibTrans" presStyleLbl="sibTrans1D1" presStyleIdx="2" presStyleCnt="8"/>
      <dgm:spPr/>
    </dgm:pt>
    <dgm:pt modelId="{621D5DFC-E5F4-4593-8E26-5C837AFC112E}" type="pres">
      <dgm:prSet presAssocID="{93EF7717-B8FF-484D-B4F3-C232DE4E64D3}" presName="node" presStyleLbl="node1" presStyleIdx="3" presStyleCnt="8">
        <dgm:presLayoutVars>
          <dgm:bulletEnabled val="1"/>
        </dgm:presLayoutVars>
      </dgm:prSet>
      <dgm:spPr/>
    </dgm:pt>
    <dgm:pt modelId="{717B692D-BBB6-4FAB-BD74-551AF4A89461}" type="pres">
      <dgm:prSet presAssocID="{93EF7717-B8FF-484D-B4F3-C232DE4E64D3}" presName="spNode" presStyleCnt="0"/>
      <dgm:spPr/>
    </dgm:pt>
    <dgm:pt modelId="{C96E00D5-4A84-4281-95B7-7E177557EE13}" type="pres">
      <dgm:prSet presAssocID="{2A42CA79-941C-4F9E-96BD-14F39ABF3070}" presName="sibTrans" presStyleLbl="sibTrans1D1" presStyleIdx="3" presStyleCnt="8"/>
      <dgm:spPr/>
    </dgm:pt>
    <dgm:pt modelId="{B18A67BC-044E-41FE-8C24-1B84A438CC8C}" type="pres">
      <dgm:prSet presAssocID="{254B2276-1733-4457-9393-C7EBA15498F2}" presName="node" presStyleLbl="node1" presStyleIdx="4" presStyleCnt="8">
        <dgm:presLayoutVars>
          <dgm:bulletEnabled val="1"/>
        </dgm:presLayoutVars>
      </dgm:prSet>
      <dgm:spPr/>
    </dgm:pt>
    <dgm:pt modelId="{9D039906-C7DB-46AA-89E9-8B2399EACEF8}" type="pres">
      <dgm:prSet presAssocID="{254B2276-1733-4457-9393-C7EBA15498F2}" presName="spNode" presStyleCnt="0"/>
      <dgm:spPr/>
    </dgm:pt>
    <dgm:pt modelId="{D44F6CF3-8DFF-4ED2-9F2C-2F61341BBD34}" type="pres">
      <dgm:prSet presAssocID="{A24B3FA3-4BAB-46F5-AC8D-65BCEBB98DE1}" presName="sibTrans" presStyleLbl="sibTrans1D1" presStyleIdx="4" presStyleCnt="8"/>
      <dgm:spPr/>
    </dgm:pt>
    <dgm:pt modelId="{BAC0616D-45E1-41A1-8372-9FC1408829D1}" type="pres">
      <dgm:prSet presAssocID="{F86DD78D-33FD-466C-9D71-FCA11F8264C9}" presName="node" presStyleLbl="node1" presStyleIdx="5" presStyleCnt="8">
        <dgm:presLayoutVars>
          <dgm:bulletEnabled val="1"/>
        </dgm:presLayoutVars>
      </dgm:prSet>
      <dgm:spPr/>
    </dgm:pt>
    <dgm:pt modelId="{43E9AC1D-4748-445D-86AF-E63A3437F408}" type="pres">
      <dgm:prSet presAssocID="{F86DD78D-33FD-466C-9D71-FCA11F8264C9}" presName="spNode" presStyleCnt="0"/>
      <dgm:spPr/>
    </dgm:pt>
    <dgm:pt modelId="{48AEC885-0D48-46C7-BE34-22B1E43338CA}" type="pres">
      <dgm:prSet presAssocID="{DF61189B-A511-4CA3-84E3-50EAEDD3560B}" presName="sibTrans" presStyleLbl="sibTrans1D1" presStyleIdx="5" presStyleCnt="8"/>
      <dgm:spPr/>
    </dgm:pt>
    <dgm:pt modelId="{BB334FF9-07C4-48E3-9E25-96FB7BB13EB8}" type="pres">
      <dgm:prSet presAssocID="{B87308CB-BA6B-4469-8F76-118E7E780898}" presName="node" presStyleLbl="node1" presStyleIdx="6" presStyleCnt="8">
        <dgm:presLayoutVars>
          <dgm:bulletEnabled val="1"/>
        </dgm:presLayoutVars>
      </dgm:prSet>
      <dgm:spPr/>
    </dgm:pt>
    <dgm:pt modelId="{B85C8BCA-9333-4DFB-ADF8-412D0D22B59A}" type="pres">
      <dgm:prSet presAssocID="{B87308CB-BA6B-4469-8F76-118E7E780898}" presName="spNode" presStyleCnt="0"/>
      <dgm:spPr/>
    </dgm:pt>
    <dgm:pt modelId="{D897E958-F787-4D32-9C5E-2EB16BFAD73C}" type="pres">
      <dgm:prSet presAssocID="{C07C7699-8891-45D3-B3C9-7ACC872A1794}" presName="sibTrans" presStyleLbl="sibTrans1D1" presStyleIdx="6" presStyleCnt="8"/>
      <dgm:spPr/>
    </dgm:pt>
    <dgm:pt modelId="{C2010E84-15F1-46D9-BB1A-F47DEB5210E9}" type="pres">
      <dgm:prSet presAssocID="{240A090F-1F11-4F05-9EBE-8D466BA657AE}" presName="node" presStyleLbl="node1" presStyleIdx="7" presStyleCnt="8">
        <dgm:presLayoutVars>
          <dgm:bulletEnabled val="1"/>
        </dgm:presLayoutVars>
      </dgm:prSet>
      <dgm:spPr/>
    </dgm:pt>
    <dgm:pt modelId="{8F41B531-A699-428A-B174-DDB6018DC796}" type="pres">
      <dgm:prSet presAssocID="{240A090F-1F11-4F05-9EBE-8D466BA657AE}" presName="spNode" presStyleCnt="0"/>
      <dgm:spPr/>
    </dgm:pt>
    <dgm:pt modelId="{69B3AFB5-8B8D-4F39-B242-569507843736}" type="pres">
      <dgm:prSet presAssocID="{8A3DACA7-E0A2-40B0-9E82-4EAE3E3EA814}" presName="sibTrans" presStyleLbl="sibTrans1D1" presStyleIdx="7" presStyleCnt="8"/>
      <dgm:spPr/>
    </dgm:pt>
  </dgm:ptLst>
  <dgm:cxnLst>
    <dgm:cxn modelId="{088FCB19-AA52-497E-8C21-CCA678B291DD}" type="presOf" srcId="{9D2D2471-0F03-4F4E-8553-884B214B626C}" destId="{504B2C3A-43A0-4537-A923-C046205F3C70}" srcOrd="0" destOrd="0" presId="urn:microsoft.com/office/officeart/2005/8/layout/cycle5"/>
    <dgm:cxn modelId="{C10FDF28-BB88-4F56-9D22-902197EA86D4}" type="presOf" srcId="{240A090F-1F11-4F05-9EBE-8D466BA657AE}" destId="{C2010E84-15F1-46D9-BB1A-F47DEB5210E9}" srcOrd="0" destOrd="0" presId="urn:microsoft.com/office/officeart/2005/8/layout/cycle5"/>
    <dgm:cxn modelId="{3EEF0D5B-5242-46AE-B461-30371A603BBB}" type="presOf" srcId="{77B5010C-4DF2-4E4A-912B-DD8C6D9AFC41}" destId="{5E010E66-A887-49D6-8B59-6EA3ED9EA34B}" srcOrd="0" destOrd="0" presId="urn:microsoft.com/office/officeart/2005/8/layout/cycle5"/>
    <dgm:cxn modelId="{C77D1265-5EAC-410C-B128-372DC184C6D0}" type="presOf" srcId="{254B2276-1733-4457-9393-C7EBA15498F2}" destId="{B18A67BC-044E-41FE-8C24-1B84A438CC8C}" srcOrd="0" destOrd="0" presId="urn:microsoft.com/office/officeart/2005/8/layout/cycle5"/>
    <dgm:cxn modelId="{EB24A746-79C8-48EE-AAC6-811199F1542A}" type="presOf" srcId="{C07C7699-8891-45D3-B3C9-7ACC872A1794}" destId="{D897E958-F787-4D32-9C5E-2EB16BFAD73C}" srcOrd="0" destOrd="0" presId="urn:microsoft.com/office/officeart/2005/8/layout/cycle5"/>
    <dgm:cxn modelId="{6ED7944A-1ABE-46B8-907B-2A2B61496C85}" srcId="{73A81BA8-4271-4992-AFA7-8A913D262352}" destId="{77B5010C-4DF2-4E4A-912B-DD8C6D9AFC41}" srcOrd="1" destOrd="0" parTransId="{E65F8659-9716-473E-984A-2F41E2F580F3}" sibTransId="{94538C9A-DA0E-4181-9C2C-7C6D5A4BBD49}"/>
    <dgm:cxn modelId="{172F2870-C265-4D99-A500-A8001E790D44}" srcId="{73A81BA8-4271-4992-AFA7-8A913D262352}" destId="{9187FCBF-7A19-4C2F-A879-C3323E3A89EF}" srcOrd="0" destOrd="0" parTransId="{BFF72258-5098-4B0A-ACB4-A06B82EC5612}" sibTransId="{9D2D2471-0F03-4F4E-8553-884B214B626C}"/>
    <dgm:cxn modelId="{A2F74A56-D8AB-4B33-B0BA-7A1C7526C24A}" type="presOf" srcId="{B87308CB-BA6B-4469-8F76-118E7E780898}" destId="{BB334FF9-07C4-48E3-9E25-96FB7BB13EB8}" srcOrd="0" destOrd="0" presId="urn:microsoft.com/office/officeart/2005/8/layout/cycle5"/>
    <dgm:cxn modelId="{65FD225A-344F-4563-8E16-2595860F6DB4}" srcId="{73A81BA8-4271-4992-AFA7-8A913D262352}" destId="{93EF7717-B8FF-484D-B4F3-C232DE4E64D3}" srcOrd="3" destOrd="0" parTransId="{26F6571F-A6C8-4779-81AC-CD127B3492A0}" sibTransId="{2A42CA79-941C-4F9E-96BD-14F39ABF3070}"/>
    <dgm:cxn modelId="{5828867A-AD3A-4E96-A99A-CC39FC827988}" type="presOf" srcId="{94538C9A-DA0E-4181-9C2C-7C6D5A4BBD49}" destId="{2FAEB2FB-0270-42E1-B694-F806380DDC18}" srcOrd="0" destOrd="0" presId="urn:microsoft.com/office/officeart/2005/8/layout/cycle5"/>
    <dgm:cxn modelId="{DFF8E480-8E54-46A9-A5B2-E40EE8A66244}" srcId="{73A81BA8-4271-4992-AFA7-8A913D262352}" destId="{C8DE4239-400C-48A7-B3CC-38F0C9521A10}" srcOrd="2" destOrd="0" parTransId="{65BBDCC0-95F3-48A8-A17D-92C67F27E879}" sibTransId="{9A8F0ADC-22D5-4FD0-8E37-D46B5748F42B}"/>
    <dgm:cxn modelId="{D28DFD8E-D180-4E44-BAE9-FF1D45CE4E1C}" type="presOf" srcId="{9187FCBF-7A19-4C2F-A879-C3323E3A89EF}" destId="{DFB49DB2-DC45-4D33-82B4-C6EC1E9ED441}" srcOrd="0" destOrd="0" presId="urn:microsoft.com/office/officeart/2005/8/layout/cycle5"/>
    <dgm:cxn modelId="{83B0DF9D-DD0C-4B89-BDA2-DCCFDA07C150}" type="presOf" srcId="{9A8F0ADC-22D5-4FD0-8E37-D46B5748F42B}" destId="{CAF310DB-B3AA-44D1-BD08-6EA3862BC75A}" srcOrd="0" destOrd="0" presId="urn:microsoft.com/office/officeart/2005/8/layout/cycle5"/>
    <dgm:cxn modelId="{48FBA9A4-1D21-4043-9185-8FBC81CC2493}" type="presOf" srcId="{2A42CA79-941C-4F9E-96BD-14F39ABF3070}" destId="{C96E00D5-4A84-4281-95B7-7E177557EE13}" srcOrd="0" destOrd="0" presId="urn:microsoft.com/office/officeart/2005/8/layout/cycle5"/>
    <dgm:cxn modelId="{2C5D47A9-3379-443C-891A-DD05902CBC15}" type="presOf" srcId="{DF61189B-A511-4CA3-84E3-50EAEDD3560B}" destId="{48AEC885-0D48-46C7-BE34-22B1E43338CA}" srcOrd="0" destOrd="0" presId="urn:microsoft.com/office/officeart/2005/8/layout/cycle5"/>
    <dgm:cxn modelId="{E350A0AB-98D1-4E7F-B73B-C8838977FF7E}" srcId="{73A81BA8-4271-4992-AFA7-8A913D262352}" destId="{B87308CB-BA6B-4469-8F76-118E7E780898}" srcOrd="6" destOrd="0" parTransId="{D2E3A4B3-0443-407A-8F6C-20279A9E048D}" sibTransId="{C07C7699-8891-45D3-B3C9-7ACC872A1794}"/>
    <dgm:cxn modelId="{403367B3-204F-422B-B6BD-D433B35322ED}" srcId="{73A81BA8-4271-4992-AFA7-8A913D262352}" destId="{F86DD78D-33FD-466C-9D71-FCA11F8264C9}" srcOrd="5" destOrd="0" parTransId="{476C7E5E-91AC-4541-B1CF-01C31B2D343F}" sibTransId="{DF61189B-A511-4CA3-84E3-50EAEDD3560B}"/>
    <dgm:cxn modelId="{064F70C5-C72B-4438-9479-3779363F657F}" type="presOf" srcId="{C8DE4239-400C-48A7-B3CC-38F0C9521A10}" destId="{E1D6E2FB-31E9-4187-832A-23FEB99EDB13}" srcOrd="0" destOrd="0" presId="urn:microsoft.com/office/officeart/2005/8/layout/cycle5"/>
    <dgm:cxn modelId="{A793FECA-9F76-4A2C-92DE-6C36F18037E8}" type="presOf" srcId="{A24B3FA3-4BAB-46F5-AC8D-65BCEBB98DE1}" destId="{D44F6CF3-8DFF-4ED2-9F2C-2F61341BBD34}" srcOrd="0" destOrd="0" presId="urn:microsoft.com/office/officeart/2005/8/layout/cycle5"/>
    <dgm:cxn modelId="{D65588D1-DE08-4FA1-B9B0-EF771E10273D}" type="presOf" srcId="{73A81BA8-4271-4992-AFA7-8A913D262352}" destId="{71F89D34-5A89-467A-AABB-B30393A6A08A}" srcOrd="0" destOrd="0" presId="urn:microsoft.com/office/officeart/2005/8/layout/cycle5"/>
    <dgm:cxn modelId="{D5F7E2D2-1C57-4CC7-912C-167C4933602D}" srcId="{73A81BA8-4271-4992-AFA7-8A913D262352}" destId="{254B2276-1733-4457-9393-C7EBA15498F2}" srcOrd="4" destOrd="0" parTransId="{38FA6349-D1CB-4E42-A119-00DE470B8000}" sibTransId="{A24B3FA3-4BAB-46F5-AC8D-65BCEBB98DE1}"/>
    <dgm:cxn modelId="{C6E010D7-0C3F-4037-8560-B14D01DE36BB}" type="presOf" srcId="{93EF7717-B8FF-484D-B4F3-C232DE4E64D3}" destId="{621D5DFC-E5F4-4593-8E26-5C837AFC112E}" srcOrd="0" destOrd="0" presId="urn:microsoft.com/office/officeart/2005/8/layout/cycle5"/>
    <dgm:cxn modelId="{2B22B0D9-1A09-43C9-81C2-A16338490E99}" type="presOf" srcId="{F86DD78D-33FD-466C-9D71-FCA11F8264C9}" destId="{BAC0616D-45E1-41A1-8372-9FC1408829D1}" srcOrd="0" destOrd="0" presId="urn:microsoft.com/office/officeart/2005/8/layout/cycle5"/>
    <dgm:cxn modelId="{5C6FE1DB-3ED9-4B67-81DB-E875F10FB3A0}" srcId="{73A81BA8-4271-4992-AFA7-8A913D262352}" destId="{240A090F-1F11-4F05-9EBE-8D466BA657AE}" srcOrd="7" destOrd="0" parTransId="{3E1FDAC0-996C-4C32-94D1-18ACA4BE927A}" sibTransId="{8A3DACA7-E0A2-40B0-9E82-4EAE3E3EA814}"/>
    <dgm:cxn modelId="{29E63DF7-8B74-491D-A768-4F74295E4D63}" type="presOf" srcId="{8A3DACA7-E0A2-40B0-9E82-4EAE3E3EA814}" destId="{69B3AFB5-8B8D-4F39-B242-569507843736}" srcOrd="0" destOrd="0" presId="urn:microsoft.com/office/officeart/2005/8/layout/cycle5"/>
    <dgm:cxn modelId="{61DE64C0-A719-4469-827F-820CFAAD9B79}" type="presParOf" srcId="{71F89D34-5A89-467A-AABB-B30393A6A08A}" destId="{DFB49DB2-DC45-4D33-82B4-C6EC1E9ED441}" srcOrd="0" destOrd="0" presId="urn:microsoft.com/office/officeart/2005/8/layout/cycle5"/>
    <dgm:cxn modelId="{0CAE092C-1441-4B26-A681-5602BB9453CE}" type="presParOf" srcId="{71F89D34-5A89-467A-AABB-B30393A6A08A}" destId="{FCDD139A-FEE3-46BC-AA00-111A1F6291FD}" srcOrd="1" destOrd="0" presId="urn:microsoft.com/office/officeart/2005/8/layout/cycle5"/>
    <dgm:cxn modelId="{6BFDC666-BC55-4623-BD22-024458D7586E}" type="presParOf" srcId="{71F89D34-5A89-467A-AABB-B30393A6A08A}" destId="{504B2C3A-43A0-4537-A923-C046205F3C70}" srcOrd="2" destOrd="0" presId="urn:microsoft.com/office/officeart/2005/8/layout/cycle5"/>
    <dgm:cxn modelId="{D3C5E1F0-BF52-4596-807F-9BA676C0C850}" type="presParOf" srcId="{71F89D34-5A89-467A-AABB-B30393A6A08A}" destId="{5E010E66-A887-49D6-8B59-6EA3ED9EA34B}" srcOrd="3" destOrd="0" presId="urn:microsoft.com/office/officeart/2005/8/layout/cycle5"/>
    <dgm:cxn modelId="{3DC9FB17-5318-44BF-9B98-689739172359}" type="presParOf" srcId="{71F89D34-5A89-467A-AABB-B30393A6A08A}" destId="{9ED3FFF9-D87C-4FE0-920C-9C512F56D76A}" srcOrd="4" destOrd="0" presId="urn:microsoft.com/office/officeart/2005/8/layout/cycle5"/>
    <dgm:cxn modelId="{39A70747-6894-426C-BE69-20F64EB101B8}" type="presParOf" srcId="{71F89D34-5A89-467A-AABB-B30393A6A08A}" destId="{2FAEB2FB-0270-42E1-B694-F806380DDC18}" srcOrd="5" destOrd="0" presId="urn:microsoft.com/office/officeart/2005/8/layout/cycle5"/>
    <dgm:cxn modelId="{4EF372E8-98CA-44A9-8BBE-637583914F4B}" type="presParOf" srcId="{71F89D34-5A89-467A-AABB-B30393A6A08A}" destId="{E1D6E2FB-31E9-4187-832A-23FEB99EDB13}" srcOrd="6" destOrd="0" presId="urn:microsoft.com/office/officeart/2005/8/layout/cycle5"/>
    <dgm:cxn modelId="{EA97935A-492F-4930-8A5F-8CB4FB09BD1C}" type="presParOf" srcId="{71F89D34-5A89-467A-AABB-B30393A6A08A}" destId="{2858296F-B03F-4386-9EB2-18F6DB159FE1}" srcOrd="7" destOrd="0" presId="urn:microsoft.com/office/officeart/2005/8/layout/cycle5"/>
    <dgm:cxn modelId="{E4BAC345-E227-49C4-8E9C-3B7BC7DD436F}" type="presParOf" srcId="{71F89D34-5A89-467A-AABB-B30393A6A08A}" destId="{CAF310DB-B3AA-44D1-BD08-6EA3862BC75A}" srcOrd="8" destOrd="0" presId="urn:microsoft.com/office/officeart/2005/8/layout/cycle5"/>
    <dgm:cxn modelId="{0590D1AC-5106-469F-A2F5-D0B368F30B0D}" type="presParOf" srcId="{71F89D34-5A89-467A-AABB-B30393A6A08A}" destId="{621D5DFC-E5F4-4593-8E26-5C837AFC112E}" srcOrd="9" destOrd="0" presId="urn:microsoft.com/office/officeart/2005/8/layout/cycle5"/>
    <dgm:cxn modelId="{B6C44F83-5DDF-4EF3-9280-24E94D61A65A}" type="presParOf" srcId="{71F89D34-5A89-467A-AABB-B30393A6A08A}" destId="{717B692D-BBB6-4FAB-BD74-551AF4A89461}" srcOrd="10" destOrd="0" presId="urn:microsoft.com/office/officeart/2005/8/layout/cycle5"/>
    <dgm:cxn modelId="{76BE9FAD-5DD5-42DD-92AA-987C600E65B1}" type="presParOf" srcId="{71F89D34-5A89-467A-AABB-B30393A6A08A}" destId="{C96E00D5-4A84-4281-95B7-7E177557EE13}" srcOrd="11" destOrd="0" presId="urn:microsoft.com/office/officeart/2005/8/layout/cycle5"/>
    <dgm:cxn modelId="{7DD61642-C274-47CB-AE98-FBAC78E1B504}" type="presParOf" srcId="{71F89D34-5A89-467A-AABB-B30393A6A08A}" destId="{B18A67BC-044E-41FE-8C24-1B84A438CC8C}" srcOrd="12" destOrd="0" presId="urn:microsoft.com/office/officeart/2005/8/layout/cycle5"/>
    <dgm:cxn modelId="{3A2C8F79-7CB0-4544-A100-963E9206BCAE}" type="presParOf" srcId="{71F89D34-5A89-467A-AABB-B30393A6A08A}" destId="{9D039906-C7DB-46AA-89E9-8B2399EACEF8}" srcOrd="13" destOrd="0" presId="urn:microsoft.com/office/officeart/2005/8/layout/cycle5"/>
    <dgm:cxn modelId="{FDF63A2E-7085-4799-A8D3-7BC67E9E64F5}" type="presParOf" srcId="{71F89D34-5A89-467A-AABB-B30393A6A08A}" destId="{D44F6CF3-8DFF-4ED2-9F2C-2F61341BBD34}" srcOrd="14" destOrd="0" presId="urn:microsoft.com/office/officeart/2005/8/layout/cycle5"/>
    <dgm:cxn modelId="{5D157FC1-FBF1-40FC-AA7E-DD797E09B525}" type="presParOf" srcId="{71F89D34-5A89-467A-AABB-B30393A6A08A}" destId="{BAC0616D-45E1-41A1-8372-9FC1408829D1}" srcOrd="15" destOrd="0" presId="urn:microsoft.com/office/officeart/2005/8/layout/cycle5"/>
    <dgm:cxn modelId="{3E57BC84-D608-4597-B91B-8CD29DCF4B5B}" type="presParOf" srcId="{71F89D34-5A89-467A-AABB-B30393A6A08A}" destId="{43E9AC1D-4748-445D-86AF-E63A3437F408}" srcOrd="16" destOrd="0" presId="urn:microsoft.com/office/officeart/2005/8/layout/cycle5"/>
    <dgm:cxn modelId="{1F804990-47E1-4F89-B8E1-022DD5AB4A5D}" type="presParOf" srcId="{71F89D34-5A89-467A-AABB-B30393A6A08A}" destId="{48AEC885-0D48-46C7-BE34-22B1E43338CA}" srcOrd="17" destOrd="0" presId="urn:microsoft.com/office/officeart/2005/8/layout/cycle5"/>
    <dgm:cxn modelId="{CD525B3D-EB8E-4161-8A57-8CF2A5F8FA23}" type="presParOf" srcId="{71F89D34-5A89-467A-AABB-B30393A6A08A}" destId="{BB334FF9-07C4-48E3-9E25-96FB7BB13EB8}" srcOrd="18" destOrd="0" presId="urn:microsoft.com/office/officeart/2005/8/layout/cycle5"/>
    <dgm:cxn modelId="{6C371841-E964-4932-B688-14A772B3CFBF}" type="presParOf" srcId="{71F89D34-5A89-467A-AABB-B30393A6A08A}" destId="{B85C8BCA-9333-4DFB-ADF8-412D0D22B59A}" srcOrd="19" destOrd="0" presId="urn:microsoft.com/office/officeart/2005/8/layout/cycle5"/>
    <dgm:cxn modelId="{70BB87A5-7C82-449C-9D6D-A00130282302}" type="presParOf" srcId="{71F89D34-5A89-467A-AABB-B30393A6A08A}" destId="{D897E958-F787-4D32-9C5E-2EB16BFAD73C}" srcOrd="20" destOrd="0" presId="urn:microsoft.com/office/officeart/2005/8/layout/cycle5"/>
    <dgm:cxn modelId="{D120AE0A-4197-4DD0-B4B6-0AE806E59A29}" type="presParOf" srcId="{71F89D34-5A89-467A-AABB-B30393A6A08A}" destId="{C2010E84-15F1-46D9-BB1A-F47DEB5210E9}" srcOrd="21" destOrd="0" presId="urn:microsoft.com/office/officeart/2005/8/layout/cycle5"/>
    <dgm:cxn modelId="{37B6D004-B886-4C0A-9779-EB8214D95FBC}" type="presParOf" srcId="{71F89D34-5A89-467A-AABB-B30393A6A08A}" destId="{8F41B531-A699-428A-B174-DDB6018DC796}" srcOrd="22" destOrd="0" presId="urn:microsoft.com/office/officeart/2005/8/layout/cycle5"/>
    <dgm:cxn modelId="{35F2C6A7-296E-4354-B7DD-02A4F1ECDA38}" type="presParOf" srcId="{71F89D34-5A89-467A-AABB-B30393A6A08A}" destId="{69B3AFB5-8B8D-4F39-B242-569507843736}" srcOrd="23"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A3FA63-3A8E-403B-8C4A-72E02CEABC8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B77D455-EC76-4ECC-863F-9F04FFFE8501}">
      <dgm:prSet custT="1"/>
      <dgm:spPr/>
      <dgm:t>
        <a:bodyPr/>
        <a:lstStyle/>
        <a:p>
          <a:r>
            <a:rPr lang="en-US" sz="1500"/>
            <a:t>v3:</a:t>
          </a:r>
          <a:r>
            <a:rPr lang="en-US" sz="1500" i="0"/>
            <a:t> And through covetousness shall they with feigned words make merchandise of you: whose judgment now of a long time lingereth not, and their damnation slumbereth not.</a:t>
          </a:r>
          <a:endParaRPr lang="en-US" sz="1500"/>
        </a:p>
      </dgm:t>
    </dgm:pt>
    <dgm:pt modelId="{5E1C109D-7ABA-4CD9-8033-232A613BEEAD}" type="parTrans" cxnId="{8E4212C3-AD03-451B-A18F-1D774FC55454}">
      <dgm:prSet/>
      <dgm:spPr/>
      <dgm:t>
        <a:bodyPr/>
        <a:lstStyle/>
        <a:p>
          <a:endParaRPr lang="en-US" sz="1500"/>
        </a:p>
      </dgm:t>
    </dgm:pt>
    <dgm:pt modelId="{F2D5171B-ACE1-4F14-A4FA-0D5798DB5AE8}" type="sibTrans" cxnId="{8E4212C3-AD03-451B-A18F-1D774FC55454}">
      <dgm:prSet/>
      <dgm:spPr/>
      <dgm:t>
        <a:bodyPr/>
        <a:lstStyle/>
        <a:p>
          <a:endParaRPr lang="en-US" sz="1500"/>
        </a:p>
      </dgm:t>
    </dgm:pt>
    <dgm:pt modelId="{93BE3BFF-DAE9-4405-80A3-6F3D5E975A3A}">
      <dgm:prSet custT="1"/>
      <dgm:spPr/>
      <dgm:t>
        <a:bodyPr/>
        <a:lstStyle/>
        <a:p>
          <a:r>
            <a:rPr lang="en-US" sz="1500" i="0" dirty="0"/>
            <a:t>v10: But chiefly them that walk after the flesh in the lust of uncleanness, and despise government. Presumptuous </a:t>
          </a:r>
          <a:r>
            <a:rPr lang="en-US" sz="1500" i="1" dirty="0"/>
            <a:t>are they</a:t>
          </a:r>
          <a:r>
            <a:rPr lang="en-US" sz="1500" i="0" dirty="0"/>
            <a:t>, </a:t>
          </a:r>
          <a:r>
            <a:rPr lang="en-US" sz="1500" i="0" dirty="0" err="1"/>
            <a:t>selfwilled</a:t>
          </a:r>
          <a:r>
            <a:rPr lang="en-US" sz="1500" i="0" dirty="0"/>
            <a:t>, they are not afraid to speak evil of dignities.</a:t>
          </a:r>
          <a:endParaRPr lang="en-US" sz="1500" dirty="0"/>
        </a:p>
      </dgm:t>
    </dgm:pt>
    <dgm:pt modelId="{DE04C91C-796F-405A-9766-5C6F9AFC6FE6}" type="parTrans" cxnId="{12A5E0B2-BA02-4E8D-BDF2-1494C334C607}">
      <dgm:prSet/>
      <dgm:spPr/>
      <dgm:t>
        <a:bodyPr/>
        <a:lstStyle/>
        <a:p>
          <a:endParaRPr lang="en-US" sz="1500"/>
        </a:p>
      </dgm:t>
    </dgm:pt>
    <dgm:pt modelId="{ABEA0F65-6898-4BE5-8876-B214DBC6748F}" type="sibTrans" cxnId="{12A5E0B2-BA02-4E8D-BDF2-1494C334C607}">
      <dgm:prSet/>
      <dgm:spPr/>
      <dgm:t>
        <a:bodyPr/>
        <a:lstStyle/>
        <a:p>
          <a:endParaRPr lang="en-US" sz="1500"/>
        </a:p>
      </dgm:t>
    </dgm:pt>
    <dgm:pt modelId="{D8F2D4F4-1E0C-4DA0-A2E8-CEC3B228C594}">
      <dgm:prSet custT="1"/>
      <dgm:spPr/>
      <dgm:t>
        <a:bodyPr/>
        <a:lstStyle/>
        <a:p>
          <a:r>
            <a:rPr lang="en-US" sz="1500" dirty="0"/>
            <a:t>This describes those who are against decency and order (1 Corinthians 14:40)</a:t>
          </a:r>
        </a:p>
      </dgm:t>
    </dgm:pt>
    <dgm:pt modelId="{2C86AF64-C50C-44AC-B88A-CE2E61D83940}" type="parTrans" cxnId="{97747D71-79B4-4B70-86D4-6EEADB6EA8CA}">
      <dgm:prSet/>
      <dgm:spPr/>
      <dgm:t>
        <a:bodyPr/>
        <a:lstStyle/>
        <a:p>
          <a:endParaRPr lang="en-US" sz="1500"/>
        </a:p>
      </dgm:t>
    </dgm:pt>
    <dgm:pt modelId="{8BCD2BF4-844C-40D1-BAAB-3EC0A940577A}" type="sibTrans" cxnId="{97747D71-79B4-4B70-86D4-6EEADB6EA8CA}">
      <dgm:prSet/>
      <dgm:spPr/>
      <dgm:t>
        <a:bodyPr/>
        <a:lstStyle/>
        <a:p>
          <a:endParaRPr lang="en-US" sz="1500"/>
        </a:p>
      </dgm:t>
    </dgm:pt>
    <dgm:pt modelId="{9B5AF220-D3CA-4B47-99B3-F253486884C2}">
      <dgm:prSet custT="1"/>
      <dgm:spPr/>
      <dgm:t>
        <a:bodyPr/>
        <a:lstStyle/>
        <a:p>
          <a:r>
            <a:rPr lang="en-US" sz="1500" i="0"/>
            <a:t>v13: And shall receive the reward of unrighteousness, </a:t>
          </a:r>
          <a:r>
            <a:rPr lang="en-US" sz="1500" i="1"/>
            <a:t>as</a:t>
          </a:r>
          <a:r>
            <a:rPr lang="en-US" sz="1500" i="0"/>
            <a:t> they that count it pleasure to riot in the day time. Spots </a:t>
          </a:r>
          <a:r>
            <a:rPr lang="en-US" sz="1500" i="1"/>
            <a:t>they are</a:t>
          </a:r>
          <a:r>
            <a:rPr lang="en-US" sz="1500" i="0"/>
            <a:t> and blemishes, sporting themselves with their own deceivings while they feast with you;</a:t>
          </a:r>
          <a:endParaRPr lang="en-US" sz="1500"/>
        </a:p>
      </dgm:t>
    </dgm:pt>
    <dgm:pt modelId="{60675BEA-268A-44ED-B311-901380383C89}" type="parTrans" cxnId="{9B287611-6922-4543-B0CB-AB9DDF8F8A36}">
      <dgm:prSet/>
      <dgm:spPr/>
      <dgm:t>
        <a:bodyPr/>
        <a:lstStyle/>
        <a:p>
          <a:endParaRPr lang="en-US" sz="1500"/>
        </a:p>
      </dgm:t>
    </dgm:pt>
    <dgm:pt modelId="{9DBBFAD1-C808-4E0C-B672-51E9D9FB3DA4}" type="sibTrans" cxnId="{9B287611-6922-4543-B0CB-AB9DDF8F8A36}">
      <dgm:prSet/>
      <dgm:spPr/>
      <dgm:t>
        <a:bodyPr/>
        <a:lstStyle/>
        <a:p>
          <a:endParaRPr lang="en-US" sz="1500"/>
        </a:p>
      </dgm:t>
    </dgm:pt>
    <dgm:pt modelId="{F085323D-AB8F-41A0-8BDB-7D5A6964BBD8}">
      <dgm:prSet custT="1"/>
      <dgm:spPr/>
      <dgm:t>
        <a:bodyPr/>
        <a:lstStyle/>
        <a:p>
          <a:r>
            <a:rPr lang="en-US" sz="1500" i="0"/>
            <a:t>v19: While they promise them liberty, they themselves are the servants of corruption: for of whom a man is overcome, of the same is he brought in bondage.</a:t>
          </a:r>
          <a:endParaRPr lang="en-US" sz="1500"/>
        </a:p>
      </dgm:t>
    </dgm:pt>
    <dgm:pt modelId="{1C7918C4-487C-4608-A815-0784AEEECA76}" type="parTrans" cxnId="{7D69C25B-236E-45A6-AB04-64FDBE8C5ED6}">
      <dgm:prSet/>
      <dgm:spPr/>
      <dgm:t>
        <a:bodyPr/>
        <a:lstStyle/>
        <a:p>
          <a:endParaRPr lang="en-US" sz="1500"/>
        </a:p>
      </dgm:t>
    </dgm:pt>
    <dgm:pt modelId="{A1F63C08-EC56-46FD-A9A0-699F2CEDAD60}" type="sibTrans" cxnId="{7D69C25B-236E-45A6-AB04-64FDBE8C5ED6}">
      <dgm:prSet/>
      <dgm:spPr/>
      <dgm:t>
        <a:bodyPr/>
        <a:lstStyle/>
        <a:p>
          <a:endParaRPr lang="en-US" sz="1500"/>
        </a:p>
      </dgm:t>
    </dgm:pt>
    <dgm:pt modelId="{877D3286-48AE-4919-83AB-9AB6F2DD09C0}">
      <dgm:prSet custT="1"/>
      <dgm:spPr/>
      <dgm:t>
        <a:bodyPr/>
        <a:lstStyle/>
        <a:p>
          <a:r>
            <a:rPr lang="en-US" sz="1500" dirty="0"/>
            <a:t>v22: But it is happened unto them according to the true proverb, The dog is turned to his own vomit again; and the sow that was washed to her wallowing in the mire.</a:t>
          </a:r>
        </a:p>
      </dgm:t>
    </dgm:pt>
    <dgm:pt modelId="{82724362-845D-4BD1-AB57-7CC751E8BF04}" type="parTrans" cxnId="{62465E28-5DE5-40DE-934D-87BF6E7EA8D1}">
      <dgm:prSet/>
      <dgm:spPr/>
      <dgm:t>
        <a:bodyPr/>
        <a:lstStyle/>
        <a:p>
          <a:endParaRPr lang="en-US" sz="1500"/>
        </a:p>
      </dgm:t>
    </dgm:pt>
    <dgm:pt modelId="{26CF35C9-206A-4C98-9879-FF477EDE9C13}" type="sibTrans" cxnId="{62465E28-5DE5-40DE-934D-87BF6E7EA8D1}">
      <dgm:prSet/>
      <dgm:spPr/>
      <dgm:t>
        <a:bodyPr/>
        <a:lstStyle/>
        <a:p>
          <a:endParaRPr lang="en-US" sz="1500"/>
        </a:p>
      </dgm:t>
    </dgm:pt>
    <dgm:pt modelId="{FB90D154-2F20-4F5D-952B-491DDFA2011C}" type="pres">
      <dgm:prSet presAssocID="{90A3FA63-3A8E-403B-8C4A-72E02CEABC8B}" presName="linear" presStyleCnt="0">
        <dgm:presLayoutVars>
          <dgm:animLvl val="lvl"/>
          <dgm:resizeHandles val="exact"/>
        </dgm:presLayoutVars>
      </dgm:prSet>
      <dgm:spPr/>
    </dgm:pt>
    <dgm:pt modelId="{28B6BBDA-3887-4435-9402-DC21D40A8ABA}" type="pres">
      <dgm:prSet presAssocID="{9B77D455-EC76-4ECC-863F-9F04FFFE8501}" presName="parentText" presStyleLbl="node1" presStyleIdx="0" presStyleCnt="5">
        <dgm:presLayoutVars>
          <dgm:chMax val="0"/>
          <dgm:bulletEnabled val="1"/>
        </dgm:presLayoutVars>
      </dgm:prSet>
      <dgm:spPr/>
    </dgm:pt>
    <dgm:pt modelId="{949DE3C5-9876-469D-9BA4-CFCE725FA481}" type="pres">
      <dgm:prSet presAssocID="{F2D5171B-ACE1-4F14-A4FA-0D5798DB5AE8}" presName="spacer" presStyleCnt="0"/>
      <dgm:spPr/>
    </dgm:pt>
    <dgm:pt modelId="{B258B31B-D630-473E-B118-02745BDCDB07}" type="pres">
      <dgm:prSet presAssocID="{93BE3BFF-DAE9-4405-80A3-6F3D5E975A3A}" presName="parentText" presStyleLbl="node1" presStyleIdx="1" presStyleCnt="5">
        <dgm:presLayoutVars>
          <dgm:chMax val="0"/>
          <dgm:bulletEnabled val="1"/>
        </dgm:presLayoutVars>
      </dgm:prSet>
      <dgm:spPr/>
    </dgm:pt>
    <dgm:pt modelId="{E4BEB787-A555-4E36-AFF5-11C1395B2E67}" type="pres">
      <dgm:prSet presAssocID="{93BE3BFF-DAE9-4405-80A3-6F3D5E975A3A}" presName="childText" presStyleLbl="revTx" presStyleIdx="0" presStyleCnt="1">
        <dgm:presLayoutVars>
          <dgm:bulletEnabled val="1"/>
        </dgm:presLayoutVars>
      </dgm:prSet>
      <dgm:spPr/>
    </dgm:pt>
    <dgm:pt modelId="{2B32BC5F-720D-4BC8-9B4E-42C7FD39D03C}" type="pres">
      <dgm:prSet presAssocID="{9B5AF220-D3CA-4B47-99B3-F253486884C2}" presName="parentText" presStyleLbl="node1" presStyleIdx="2" presStyleCnt="5" custLinFactY="-21154" custLinFactNeighborY="-100000">
        <dgm:presLayoutVars>
          <dgm:chMax val="0"/>
          <dgm:bulletEnabled val="1"/>
        </dgm:presLayoutVars>
      </dgm:prSet>
      <dgm:spPr/>
    </dgm:pt>
    <dgm:pt modelId="{F0C700CB-88D1-45BD-9783-CF27B149D93E}" type="pres">
      <dgm:prSet presAssocID="{9DBBFAD1-C808-4E0C-B672-51E9D9FB3DA4}" presName="spacer" presStyleCnt="0"/>
      <dgm:spPr/>
    </dgm:pt>
    <dgm:pt modelId="{D605D184-01A8-4E88-90A7-E22A45811381}" type="pres">
      <dgm:prSet presAssocID="{F085323D-AB8F-41A0-8BDB-7D5A6964BBD8}" presName="parentText" presStyleLbl="node1" presStyleIdx="3" presStyleCnt="5" custLinFactY="-19942" custLinFactNeighborX="0" custLinFactNeighborY="-100000">
        <dgm:presLayoutVars>
          <dgm:chMax val="0"/>
          <dgm:bulletEnabled val="1"/>
        </dgm:presLayoutVars>
      </dgm:prSet>
      <dgm:spPr/>
    </dgm:pt>
    <dgm:pt modelId="{152B085B-308B-4ED2-9192-B3E85307ED2D}" type="pres">
      <dgm:prSet presAssocID="{A1F63C08-EC56-46FD-A9A0-699F2CEDAD60}" presName="spacer" presStyleCnt="0"/>
      <dgm:spPr/>
    </dgm:pt>
    <dgm:pt modelId="{0D9EF78E-847C-43D6-B692-97635C57F627}" type="pres">
      <dgm:prSet presAssocID="{877D3286-48AE-4919-83AB-9AB6F2DD09C0}" presName="parentText" presStyleLbl="node1" presStyleIdx="4" presStyleCnt="5" custLinFactY="-19709" custLinFactNeighborY="-100000">
        <dgm:presLayoutVars>
          <dgm:chMax val="0"/>
          <dgm:bulletEnabled val="1"/>
        </dgm:presLayoutVars>
      </dgm:prSet>
      <dgm:spPr/>
    </dgm:pt>
  </dgm:ptLst>
  <dgm:cxnLst>
    <dgm:cxn modelId="{139FC904-07CD-4FD5-82E0-D4BFCDF8BBEA}" type="presOf" srcId="{9B77D455-EC76-4ECC-863F-9F04FFFE8501}" destId="{28B6BBDA-3887-4435-9402-DC21D40A8ABA}" srcOrd="0" destOrd="0" presId="urn:microsoft.com/office/officeart/2005/8/layout/vList2"/>
    <dgm:cxn modelId="{46331C05-F7FD-4A99-B455-118B361E9209}" type="presOf" srcId="{93BE3BFF-DAE9-4405-80A3-6F3D5E975A3A}" destId="{B258B31B-D630-473E-B118-02745BDCDB07}" srcOrd="0" destOrd="0" presId="urn:microsoft.com/office/officeart/2005/8/layout/vList2"/>
    <dgm:cxn modelId="{65CA1807-CDA2-49BB-8B8A-2D39A5EAC035}" type="presOf" srcId="{90A3FA63-3A8E-403B-8C4A-72E02CEABC8B}" destId="{FB90D154-2F20-4F5D-952B-491DDFA2011C}" srcOrd="0" destOrd="0" presId="urn:microsoft.com/office/officeart/2005/8/layout/vList2"/>
    <dgm:cxn modelId="{9B287611-6922-4543-B0CB-AB9DDF8F8A36}" srcId="{90A3FA63-3A8E-403B-8C4A-72E02CEABC8B}" destId="{9B5AF220-D3CA-4B47-99B3-F253486884C2}" srcOrd="2" destOrd="0" parTransId="{60675BEA-268A-44ED-B311-901380383C89}" sibTransId="{9DBBFAD1-C808-4E0C-B672-51E9D9FB3DA4}"/>
    <dgm:cxn modelId="{A8A8AF27-4598-4D34-B922-352CF08BC998}" type="presOf" srcId="{9B5AF220-D3CA-4B47-99B3-F253486884C2}" destId="{2B32BC5F-720D-4BC8-9B4E-42C7FD39D03C}" srcOrd="0" destOrd="0" presId="urn:microsoft.com/office/officeart/2005/8/layout/vList2"/>
    <dgm:cxn modelId="{62465E28-5DE5-40DE-934D-87BF6E7EA8D1}" srcId="{90A3FA63-3A8E-403B-8C4A-72E02CEABC8B}" destId="{877D3286-48AE-4919-83AB-9AB6F2DD09C0}" srcOrd="4" destOrd="0" parTransId="{82724362-845D-4BD1-AB57-7CC751E8BF04}" sibTransId="{26CF35C9-206A-4C98-9879-FF477EDE9C13}"/>
    <dgm:cxn modelId="{33254637-9470-4B10-A810-5847B25A4666}" type="presOf" srcId="{F085323D-AB8F-41A0-8BDB-7D5A6964BBD8}" destId="{D605D184-01A8-4E88-90A7-E22A45811381}" srcOrd="0" destOrd="0" presId="urn:microsoft.com/office/officeart/2005/8/layout/vList2"/>
    <dgm:cxn modelId="{7D69C25B-236E-45A6-AB04-64FDBE8C5ED6}" srcId="{90A3FA63-3A8E-403B-8C4A-72E02CEABC8B}" destId="{F085323D-AB8F-41A0-8BDB-7D5A6964BBD8}" srcOrd="3" destOrd="0" parTransId="{1C7918C4-487C-4608-A815-0784AEEECA76}" sibTransId="{A1F63C08-EC56-46FD-A9A0-699F2CEDAD60}"/>
    <dgm:cxn modelId="{97747D71-79B4-4B70-86D4-6EEADB6EA8CA}" srcId="{93BE3BFF-DAE9-4405-80A3-6F3D5E975A3A}" destId="{D8F2D4F4-1E0C-4DA0-A2E8-CEC3B228C594}" srcOrd="0" destOrd="0" parTransId="{2C86AF64-C50C-44AC-B88A-CE2E61D83940}" sibTransId="{8BCD2BF4-844C-40D1-BAAB-3EC0A940577A}"/>
    <dgm:cxn modelId="{C0832A84-2EF7-41B6-B699-AB1D8B47ABAF}" type="presOf" srcId="{877D3286-48AE-4919-83AB-9AB6F2DD09C0}" destId="{0D9EF78E-847C-43D6-B692-97635C57F627}" srcOrd="0" destOrd="0" presId="urn:microsoft.com/office/officeart/2005/8/layout/vList2"/>
    <dgm:cxn modelId="{12A5E0B2-BA02-4E8D-BDF2-1494C334C607}" srcId="{90A3FA63-3A8E-403B-8C4A-72E02CEABC8B}" destId="{93BE3BFF-DAE9-4405-80A3-6F3D5E975A3A}" srcOrd="1" destOrd="0" parTransId="{DE04C91C-796F-405A-9766-5C6F9AFC6FE6}" sibTransId="{ABEA0F65-6898-4BE5-8876-B214DBC6748F}"/>
    <dgm:cxn modelId="{8E4212C3-AD03-451B-A18F-1D774FC55454}" srcId="{90A3FA63-3A8E-403B-8C4A-72E02CEABC8B}" destId="{9B77D455-EC76-4ECC-863F-9F04FFFE8501}" srcOrd="0" destOrd="0" parTransId="{5E1C109D-7ABA-4CD9-8033-232A613BEEAD}" sibTransId="{F2D5171B-ACE1-4F14-A4FA-0D5798DB5AE8}"/>
    <dgm:cxn modelId="{7942B5DE-5D3C-4C40-B5A8-4FC8146299E4}" type="presOf" srcId="{D8F2D4F4-1E0C-4DA0-A2E8-CEC3B228C594}" destId="{E4BEB787-A555-4E36-AFF5-11C1395B2E67}" srcOrd="0" destOrd="0" presId="urn:microsoft.com/office/officeart/2005/8/layout/vList2"/>
    <dgm:cxn modelId="{60823B1C-A2CE-4ACC-8C4C-C354E0A4675D}" type="presParOf" srcId="{FB90D154-2F20-4F5D-952B-491DDFA2011C}" destId="{28B6BBDA-3887-4435-9402-DC21D40A8ABA}" srcOrd="0" destOrd="0" presId="urn:microsoft.com/office/officeart/2005/8/layout/vList2"/>
    <dgm:cxn modelId="{712DC05C-D49E-48C8-96CC-EA28A886E2F6}" type="presParOf" srcId="{FB90D154-2F20-4F5D-952B-491DDFA2011C}" destId="{949DE3C5-9876-469D-9BA4-CFCE725FA481}" srcOrd="1" destOrd="0" presId="urn:microsoft.com/office/officeart/2005/8/layout/vList2"/>
    <dgm:cxn modelId="{C6FD945A-B345-4B8E-B068-2CC1BBBC55FE}" type="presParOf" srcId="{FB90D154-2F20-4F5D-952B-491DDFA2011C}" destId="{B258B31B-D630-473E-B118-02745BDCDB07}" srcOrd="2" destOrd="0" presId="urn:microsoft.com/office/officeart/2005/8/layout/vList2"/>
    <dgm:cxn modelId="{85E376B3-A2F6-488A-A162-9B96BD24EB97}" type="presParOf" srcId="{FB90D154-2F20-4F5D-952B-491DDFA2011C}" destId="{E4BEB787-A555-4E36-AFF5-11C1395B2E67}" srcOrd="3" destOrd="0" presId="urn:microsoft.com/office/officeart/2005/8/layout/vList2"/>
    <dgm:cxn modelId="{D198EBC0-AA77-4C9C-B85A-84932B449898}" type="presParOf" srcId="{FB90D154-2F20-4F5D-952B-491DDFA2011C}" destId="{2B32BC5F-720D-4BC8-9B4E-42C7FD39D03C}" srcOrd="4" destOrd="0" presId="urn:microsoft.com/office/officeart/2005/8/layout/vList2"/>
    <dgm:cxn modelId="{C11C166D-0C7B-4A7E-BC60-6F32A062E7B7}" type="presParOf" srcId="{FB90D154-2F20-4F5D-952B-491DDFA2011C}" destId="{F0C700CB-88D1-45BD-9783-CF27B149D93E}" srcOrd="5" destOrd="0" presId="urn:microsoft.com/office/officeart/2005/8/layout/vList2"/>
    <dgm:cxn modelId="{E8DFA0DE-23D1-4994-BFBC-0B6BC36FCE59}" type="presParOf" srcId="{FB90D154-2F20-4F5D-952B-491DDFA2011C}" destId="{D605D184-01A8-4E88-90A7-E22A45811381}" srcOrd="6" destOrd="0" presId="urn:microsoft.com/office/officeart/2005/8/layout/vList2"/>
    <dgm:cxn modelId="{7C9B5FD9-3CD2-49F9-B326-640F9DD23590}" type="presParOf" srcId="{FB90D154-2F20-4F5D-952B-491DDFA2011C}" destId="{152B085B-308B-4ED2-9192-B3E85307ED2D}" srcOrd="7" destOrd="0" presId="urn:microsoft.com/office/officeart/2005/8/layout/vList2"/>
    <dgm:cxn modelId="{B2D1FB9E-8A57-459E-8422-A8A43CC655EA}" type="presParOf" srcId="{FB90D154-2F20-4F5D-952B-491DDFA2011C}" destId="{0D9EF78E-847C-43D6-B692-97635C57F62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49DB2-DC45-4D33-82B4-C6EC1E9ED441}">
      <dsp:nvSpPr>
        <dsp:cNvPr id="0" name=""/>
        <dsp:cNvSpPr/>
      </dsp:nvSpPr>
      <dsp:spPr>
        <a:xfrm>
          <a:off x="3540125" y="1824"/>
          <a:ext cx="1047749" cy="6810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Faith</a:t>
          </a:r>
        </a:p>
      </dsp:txBody>
      <dsp:txXfrm>
        <a:off x="3573370" y="35069"/>
        <a:ext cx="981259" cy="614547"/>
      </dsp:txXfrm>
    </dsp:sp>
    <dsp:sp modelId="{504B2C3A-43A0-4537-A923-C046205F3C70}">
      <dsp:nvSpPr>
        <dsp:cNvPr id="0" name=""/>
        <dsp:cNvSpPr/>
      </dsp:nvSpPr>
      <dsp:spPr>
        <a:xfrm>
          <a:off x="1697009" y="342343"/>
          <a:ext cx="4733980" cy="4733980"/>
        </a:xfrm>
        <a:custGeom>
          <a:avLst/>
          <a:gdLst/>
          <a:ahLst/>
          <a:cxnLst/>
          <a:rect l="0" t="0" r="0" b="0"/>
          <a:pathLst>
            <a:path>
              <a:moveTo>
                <a:pt x="3041191" y="98048"/>
              </a:moveTo>
              <a:arcTo wR="2366990" hR="2366990" stAng="17192939" swAng="682307"/>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E010E66-A887-49D6-8B59-6EA3ED9EA34B}">
      <dsp:nvSpPr>
        <dsp:cNvPr id="0" name=""/>
        <dsp:cNvSpPr/>
      </dsp:nvSpPr>
      <dsp:spPr>
        <a:xfrm>
          <a:off x="5213839" y="695100"/>
          <a:ext cx="1047749" cy="68103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Virtue</a:t>
          </a:r>
        </a:p>
      </dsp:txBody>
      <dsp:txXfrm>
        <a:off x="5247084" y="728345"/>
        <a:ext cx="981259" cy="614547"/>
      </dsp:txXfrm>
    </dsp:sp>
    <dsp:sp modelId="{2FAEB2FB-0270-42E1-B694-F806380DDC18}">
      <dsp:nvSpPr>
        <dsp:cNvPr id="0" name=""/>
        <dsp:cNvSpPr/>
      </dsp:nvSpPr>
      <dsp:spPr>
        <a:xfrm>
          <a:off x="1697009" y="342343"/>
          <a:ext cx="4733980" cy="4733980"/>
        </a:xfrm>
        <a:custGeom>
          <a:avLst/>
          <a:gdLst/>
          <a:ahLst/>
          <a:cxnLst/>
          <a:rect l="0" t="0" r="0" b="0"/>
          <a:pathLst>
            <a:path>
              <a:moveTo>
                <a:pt x="4434733" y="1215000"/>
              </a:moveTo>
              <a:arcTo wR="2366990" hR="2366990" stAng="19852605" swAng="941676"/>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1D6E2FB-31E9-4187-832A-23FEB99EDB13}">
      <dsp:nvSpPr>
        <dsp:cNvPr id="0" name=""/>
        <dsp:cNvSpPr/>
      </dsp:nvSpPr>
      <dsp:spPr>
        <a:xfrm>
          <a:off x="5907115" y="2368814"/>
          <a:ext cx="1047749" cy="68103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Knowledge</a:t>
          </a:r>
        </a:p>
      </dsp:txBody>
      <dsp:txXfrm>
        <a:off x="5940360" y="2402059"/>
        <a:ext cx="981259" cy="614547"/>
      </dsp:txXfrm>
    </dsp:sp>
    <dsp:sp modelId="{CAF310DB-B3AA-44D1-BD08-6EA3862BC75A}">
      <dsp:nvSpPr>
        <dsp:cNvPr id="0" name=""/>
        <dsp:cNvSpPr/>
      </dsp:nvSpPr>
      <dsp:spPr>
        <a:xfrm>
          <a:off x="1697009" y="342343"/>
          <a:ext cx="4733980" cy="4733980"/>
        </a:xfrm>
        <a:custGeom>
          <a:avLst/>
          <a:gdLst/>
          <a:ahLst/>
          <a:cxnLst/>
          <a:rect l="0" t="0" r="0" b="0"/>
          <a:pathLst>
            <a:path>
              <a:moveTo>
                <a:pt x="4669266" y="2916686"/>
              </a:moveTo>
              <a:arcTo wR="2366990" hR="2366990" stAng="805719" swAng="941676"/>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21D5DFC-E5F4-4593-8E26-5C837AFC112E}">
      <dsp:nvSpPr>
        <dsp:cNvPr id="0" name=""/>
        <dsp:cNvSpPr/>
      </dsp:nvSpPr>
      <dsp:spPr>
        <a:xfrm>
          <a:off x="5213839" y="4042529"/>
          <a:ext cx="1047749" cy="6810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Temperance</a:t>
          </a:r>
        </a:p>
      </dsp:txBody>
      <dsp:txXfrm>
        <a:off x="5247084" y="4075774"/>
        <a:ext cx="981259" cy="614547"/>
      </dsp:txXfrm>
    </dsp:sp>
    <dsp:sp modelId="{C96E00D5-4A84-4281-95B7-7E177557EE13}">
      <dsp:nvSpPr>
        <dsp:cNvPr id="0" name=""/>
        <dsp:cNvSpPr/>
      </dsp:nvSpPr>
      <dsp:spPr>
        <a:xfrm>
          <a:off x="1697009" y="342343"/>
          <a:ext cx="4733980" cy="4733980"/>
        </a:xfrm>
        <a:custGeom>
          <a:avLst/>
          <a:gdLst/>
          <a:ahLst/>
          <a:cxnLst/>
          <a:rect l="0" t="0" r="0" b="0"/>
          <a:pathLst>
            <a:path>
              <a:moveTo>
                <a:pt x="3475333" y="4458452"/>
              </a:moveTo>
              <a:arcTo wR="2366990" hR="2366990" stAng="3724754" swAng="682307"/>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18A67BC-044E-41FE-8C24-1B84A438CC8C}">
      <dsp:nvSpPr>
        <dsp:cNvPr id="0" name=""/>
        <dsp:cNvSpPr/>
      </dsp:nvSpPr>
      <dsp:spPr>
        <a:xfrm>
          <a:off x="3540124" y="4735804"/>
          <a:ext cx="1047749" cy="68103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Patience</a:t>
          </a:r>
        </a:p>
      </dsp:txBody>
      <dsp:txXfrm>
        <a:off x="3573369" y="4769049"/>
        <a:ext cx="981259" cy="614547"/>
      </dsp:txXfrm>
    </dsp:sp>
    <dsp:sp modelId="{D44F6CF3-8DFF-4ED2-9F2C-2F61341BBD34}">
      <dsp:nvSpPr>
        <dsp:cNvPr id="0" name=""/>
        <dsp:cNvSpPr/>
      </dsp:nvSpPr>
      <dsp:spPr>
        <a:xfrm>
          <a:off x="1697009" y="342343"/>
          <a:ext cx="4733980" cy="4733980"/>
        </a:xfrm>
        <a:custGeom>
          <a:avLst/>
          <a:gdLst/>
          <a:ahLst/>
          <a:cxnLst/>
          <a:rect l="0" t="0" r="0" b="0"/>
          <a:pathLst>
            <a:path>
              <a:moveTo>
                <a:pt x="1692788" y="4635931"/>
              </a:moveTo>
              <a:arcTo wR="2366990" hR="2366990" stAng="6392939" swAng="682307"/>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AC0616D-45E1-41A1-8372-9FC1408829D1}">
      <dsp:nvSpPr>
        <dsp:cNvPr id="0" name=""/>
        <dsp:cNvSpPr/>
      </dsp:nvSpPr>
      <dsp:spPr>
        <a:xfrm>
          <a:off x="1866410" y="4042529"/>
          <a:ext cx="1047749" cy="6810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Godliness</a:t>
          </a:r>
        </a:p>
      </dsp:txBody>
      <dsp:txXfrm>
        <a:off x="1899655" y="4075774"/>
        <a:ext cx="981259" cy="614547"/>
      </dsp:txXfrm>
    </dsp:sp>
    <dsp:sp modelId="{48AEC885-0D48-46C7-BE34-22B1E43338CA}">
      <dsp:nvSpPr>
        <dsp:cNvPr id="0" name=""/>
        <dsp:cNvSpPr/>
      </dsp:nvSpPr>
      <dsp:spPr>
        <a:xfrm>
          <a:off x="1697009" y="342343"/>
          <a:ext cx="4733980" cy="4733980"/>
        </a:xfrm>
        <a:custGeom>
          <a:avLst/>
          <a:gdLst/>
          <a:ahLst/>
          <a:cxnLst/>
          <a:rect l="0" t="0" r="0" b="0"/>
          <a:pathLst>
            <a:path>
              <a:moveTo>
                <a:pt x="299247" y="3518979"/>
              </a:moveTo>
              <a:arcTo wR="2366990" hR="2366990" stAng="9052605" swAng="941676"/>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B334FF9-07C4-48E3-9E25-96FB7BB13EB8}">
      <dsp:nvSpPr>
        <dsp:cNvPr id="0" name=""/>
        <dsp:cNvSpPr/>
      </dsp:nvSpPr>
      <dsp:spPr>
        <a:xfrm>
          <a:off x="1173134" y="2368814"/>
          <a:ext cx="1047749" cy="68103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Brotherly Kindness</a:t>
          </a:r>
        </a:p>
      </dsp:txBody>
      <dsp:txXfrm>
        <a:off x="1206379" y="2402059"/>
        <a:ext cx="981259" cy="614547"/>
      </dsp:txXfrm>
    </dsp:sp>
    <dsp:sp modelId="{D897E958-F787-4D32-9C5E-2EB16BFAD73C}">
      <dsp:nvSpPr>
        <dsp:cNvPr id="0" name=""/>
        <dsp:cNvSpPr/>
      </dsp:nvSpPr>
      <dsp:spPr>
        <a:xfrm>
          <a:off x="1697009" y="342343"/>
          <a:ext cx="4733980" cy="4733980"/>
        </a:xfrm>
        <a:custGeom>
          <a:avLst/>
          <a:gdLst/>
          <a:ahLst/>
          <a:cxnLst/>
          <a:rect l="0" t="0" r="0" b="0"/>
          <a:pathLst>
            <a:path>
              <a:moveTo>
                <a:pt x="64713" y="1817294"/>
              </a:moveTo>
              <a:arcTo wR="2366990" hR="2366990" stAng="11605719" swAng="941676"/>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2010E84-15F1-46D9-BB1A-F47DEB5210E9}">
      <dsp:nvSpPr>
        <dsp:cNvPr id="0" name=""/>
        <dsp:cNvSpPr/>
      </dsp:nvSpPr>
      <dsp:spPr>
        <a:xfrm>
          <a:off x="1866410" y="695100"/>
          <a:ext cx="1047749" cy="68103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Charity</a:t>
          </a:r>
        </a:p>
      </dsp:txBody>
      <dsp:txXfrm>
        <a:off x="1899655" y="728345"/>
        <a:ext cx="981259" cy="614547"/>
      </dsp:txXfrm>
    </dsp:sp>
    <dsp:sp modelId="{69B3AFB5-8B8D-4F39-B242-569507843736}">
      <dsp:nvSpPr>
        <dsp:cNvPr id="0" name=""/>
        <dsp:cNvSpPr/>
      </dsp:nvSpPr>
      <dsp:spPr>
        <a:xfrm>
          <a:off x="1697009" y="342343"/>
          <a:ext cx="4733980" cy="4733980"/>
        </a:xfrm>
        <a:custGeom>
          <a:avLst/>
          <a:gdLst/>
          <a:ahLst/>
          <a:cxnLst/>
          <a:rect l="0" t="0" r="0" b="0"/>
          <a:pathLst>
            <a:path>
              <a:moveTo>
                <a:pt x="1258646" y="275527"/>
              </a:moveTo>
              <a:arcTo wR="2366990" hR="2366990" stAng="14524754" swAng="682307"/>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6BBDA-3887-4435-9402-DC21D40A8ABA}">
      <dsp:nvSpPr>
        <dsp:cNvPr id="0" name=""/>
        <dsp:cNvSpPr/>
      </dsp:nvSpPr>
      <dsp:spPr>
        <a:xfrm>
          <a:off x="0" y="13142"/>
          <a:ext cx="10789954" cy="804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v3:</a:t>
          </a:r>
          <a:r>
            <a:rPr lang="en-US" sz="1500" i="0" kern="1200"/>
            <a:t> And through covetousness shall they with feigned words make merchandise of you: whose judgment now of a long time lingereth not, and their damnation slumbereth not.</a:t>
          </a:r>
          <a:endParaRPr lang="en-US" sz="1500" kern="1200"/>
        </a:p>
      </dsp:txBody>
      <dsp:txXfrm>
        <a:off x="39295" y="52437"/>
        <a:ext cx="10711364" cy="726370"/>
      </dsp:txXfrm>
    </dsp:sp>
    <dsp:sp modelId="{B258B31B-D630-473E-B118-02745BDCDB07}">
      <dsp:nvSpPr>
        <dsp:cNvPr id="0" name=""/>
        <dsp:cNvSpPr/>
      </dsp:nvSpPr>
      <dsp:spPr>
        <a:xfrm>
          <a:off x="0" y="941942"/>
          <a:ext cx="10789954" cy="8049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i="0" kern="1200" dirty="0"/>
            <a:t>v10: But chiefly them that walk after the flesh in the lust of uncleanness, and despise government. Presumptuous </a:t>
          </a:r>
          <a:r>
            <a:rPr lang="en-US" sz="1500" i="1" kern="1200" dirty="0"/>
            <a:t>are they</a:t>
          </a:r>
          <a:r>
            <a:rPr lang="en-US" sz="1500" i="0" kern="1200" dirty="0"/>
            <a:t>, </a:t>
          </a:r>
          <a:r>
            <a:rPr lang="en-US" sz="1500" i="0" kern="1200" dirty="0" err="1"/>
            <a:t>selfwilled</a:t>
          </a:r>
          <a:r>
            <a:rPr lang="en-US" sz="1500" i="0" kern="1200" dirty="0"/>
            <a:t>, they are not afraid to speak evil of dignities.</a:t>
          </a:r>
          <a:endParaRPr lang="en-US" sz="1500" kern="1200" dirty="0"/>
        </a:p>
      </dsp:txBody>
      <dsp:txXfrm>
        <a:off x="39295" y="981237"/>
        <a:ext cx="10711364" cy="726370"/>
      </dsp:txXfrm>
    </dsp:sp>
    <dsp:sp modelId="{E4BEB787-A555-4E36-AFF5-11C1395B2E67}">
      <dsp:nvSpPr>
        <dsp:cNvPr id="0" name=""/>
        <dsp:cNvSpPr/>
      </dsp:nvSpPr>
      <dsp:spPr>
        <a:xfrm>
          <a:off x="0" y="1746902"/>
          <a:ext cx="10789954"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581"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This describes those who are against decency and order (1 Corinthians 14:40)</a:t>
          </a:r>
        </a:p>
      </dsp:txBody>
      <dsp:txXfrm>
        <a:off x="0" y="1746902"/>
        <a:ext cx="10789954" cy="712080"/>
      </dsp:txXfrm>
    </dsp:sp>
    <dsp:sp modelId="{2B32BC5F-720D-4BC8-9B4E-42C7FD39D03C}">
      <dsp:nvSpPr>
        <dsp:cNvPr id="0" name=""/>
        <dsp:cNvSpPr/>
      </dsp:nvSpPr>
      <dsp:spPr>
        <a:xfrm>
          <a:off x="0" y="2164860"/>
          <a:ext cx="10789954" cy="8049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i="0" kern="1200"/>
            <a:t>v13: And shall receive the reward of unrighteousness, </a:t>
          </a:r>
          <a:r>
            <a:rPr lang="en-US" sz="1500" i="1" kern="1200"/>
            <a:t>as</a:t>
          </a:r>
          <a:r>
            <a:rPr lang="en-US" sz="1500" i="0" kern="1200"/>
            <a:t> they that count it pleasure to riot in the day time. Spots </a:t>
          </a:r>
          <a:r>
            <a:rPr lang="en-US" sz="1500" i="1" kern="1200"/>
            <a:t>they are</a:t>
          </a:r>
          <a:r>
            <a:rPr lang="en-US" sz="1500" i="0" kern="1200"/>
            <a:t> and blemishes, sporting themselves with their own deceivings while they feast with you;</a:t>
          </a:r>
          <a:endParaRPr lang="en-US" sz="1500" kern="1200"/>
        </a:p>
      </dsp:txBody>
      <dsp:txXfrm>
        <a:off x="39295" y="2204155"/>
        <a:ext cx="10711364" cy="726370"/>
      </dsp:txXfrm>
    </dsp:sp>
    <dsp:sp modelId="{D605D184-01A8-4E88-90A7-E22A45811381}">
      <dsp:nvSpPr>
        <dsp:cNvPr id="0" name=""/>
        <dsp:cNvSpPr/>
      </dsp:nvSpPr>
      <dsp:spPr>
        <a:xfrm>
          <a:off x="0" y="3103416"/>
          <a:ext cx="10789954" cy="804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i="0" kern="1200"/>
            <a:t>v19: While they promise them liberty, they themselves are the servants of corruption: for of whom a man is overcome, of the same is he brought in bondage.</a:t>
          </a:r>
          <a:endParaRPr lang="en-US" sz="1500" kern="1200"/>
        </a:p>
      </dsp:txBody>
      <dsp:txXfrm>
        <a:off x="39295" y="3142711"/>
        <a:ext cx="10711364" cy="726370"/>
      </dsp:txXfrm>
    </dsp:sp>
    <dsp:sp modelId="{0D9EF78E-847C-43D6-B692-97635C57F627}">
      <dsp:nvSpPr>
        <dsp:cNvPr id="0" name=""/>
        <dsp:cNvSpPr/>
      </dsp:nvSpPr>
      <dsp:spPr>
        <a:xfrm>
          <a:off x="0" y="4034092"/>
          <a:ext cx="10789954" cy="8049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v22: But it is happened unto them according to the true proverb, The dog is turned to his own vomit again; and the sow that was washed to her wallowing in the mire.</a:t>
          </a:r>
        </a:p>
      </dsp:txBody>
      <dsp:txXfrm>
        <a:off x="39295" y="4073387"/>
        <a:ext cx="10711364" cy="726370"/>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5/31/2025</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320278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5/31/2025</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815296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5/31/2025</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48110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5/31/2025</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99058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5/31/2025</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317959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5/31/2025</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32300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5/31/2025</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856366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5/31/2025</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94344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5/31/2025</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560935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5/31/2025</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32336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5/31/2025</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73993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5/31/2025</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17832724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58" r:id="rId6"/>
    <p:sldLayoutId id="2147483754" r:id="rId7"/>
    <p:sldLayoutId id="2147483755" r:id="rId8"/>
    <p:sldLayoutId id="2147483756" r:id="rId9"/>
    <p:sldLayoutId id="2147483757" r:id="rId10"/>
    <p:sldLayoutId id="2147483759"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colourbox.com/image/ancient-ruins-of-forum-in-rome-image-1609816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s://www.flickr.com/photos/adamcohn/6341545873"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www.americanpakistan.org/blog-main-feature/citizens-archive-pakistan" TargetMode="External"/><Relationship Id="rId5" Type="http://schemas.openxmlformats.org/officeDocument/2006/relationships/hyperlink" Target="https://foreignpolicy.com/2017/01/26/chinese-converted-out-west-are-losing-faith-back-home-christian-churches-study-abroad/"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g.m.wikipedia.org/wiki/Sary:Asia_Minor_in_the_Greco-Roman_period_-_general_map_-_regions_and_main_settlements.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algreens.freetls.fastly.net/store/c/similac-pro-advance-infant-formula-with-iron,-ready-to-feed/ID=300423654-product"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dition.cnn.com/world/live-news/coronavirus-pandemic-vaccine-updates-04-30-21/h_a91ef2f6528ef39c2f0ce6086b372dce"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www.bbc.com/news/uk-northern-ireland-54995012"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https://wallpaperaccess.com/pasture"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et2growth.com/marketing-hourglas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quizlet.com/ca/203751606/psych-2660-chapter-4-flash-cards/"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npasture.com/2019/05/20/polioencephalomalacia-a-danger-for-young-goats-sheep-and-cattle/"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 name="Rectangle 121">
            <a:extLst>
              <a:ext uri="{FF2B5EF4-FFF2-40B4-BE49-F238E27FC236}">
                <a16:creationId xmlns:a16="http://schemas.microsoft.com/office/drawing/2014/main" id="{945D478C-A9A5-4832-89D8-703607711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8"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6070DF15-E754-42BB-9A78-F070643B1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80" y="4519947"/>
            <a:ext cx="12208582" cy="23356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59E3A4-09BB-6E21-52FF-50B2784007D3}"/>
              </a:ext>
            </a:extLst>
          </p:cNvPr>
          <p:cNvSpPr>
            <a:spLocks noGrp="1"/>
          </p:cNvSpPr>
          <p:nvPr>
            <p:ph type="ctrTitle"/>
          </p:nvPr>
        </p:nvSpPr>
        <p:spPr>
          <a:xfrm>
            <a:off x="2069331" y="4934601"/>
            <a:ext cx="8031961" cy="882398"/>
          </a:xfrm>
        </p:spPr>
        <p:txBody>
          <a:bodyPr>
            <a:normAutofit/>
          </a:bodyPr>
          <a:lstStyle/>
          <a:p>
            <a:r>
              <a:rPr lang="en-US" sz="4400" dirty="0">
                <a:latin typeface="Tisa Offc Serif Pro" panose="02010504030101020102" pitchFamily="2" charset="0"/>
                <a:cs typeface="Times New Roman" panose="02020603050405020304" pitchFamily="18" charset="0"/>
              </a:rPr>
              <a:t>The Epistles of Peter</a:t>
            </a:r>
          </a:p>
        </p:txBody>
      </p:sp>
      <p:sp>
        <p:nvSpPr>
          <p:cNvPr id="3" name="Subtitle 2">
            <a:extLst>
              <a:ext uri="{FF2B5EF4-FFF2-40B4-BE49-F238E27FC236}">
                <a16:creationId xmlns:a16="http://schemas.microsoft.com/office/drawing/2014/main" id="{450DE222-E4EE-67DB-FAAE-2F32378934B6}"/>
              </a:ext>
            </a:extLst>
          </p:cNvPr>
          <p:cNvSpPr>
            <a:spLocks noGrp="1"/>
          </p:cNvSpPr>
          <p:nvPr>
            <p:ph type="subTitle" idx="1"/>
          </p:nvPr>
        </p:nvSpPr>
        <p:spPr>
          <a:xfrm>
            <a:off x="2780983" y="5945844"/>
            <a:ext cx="6396471" cy="509627"/>
          </a:xfrm>
        </p:spPr>
        <p:txBody>
          <a:bodyPr>
            <a:normAutofit/>
          </a:bodyPr>
          <a:lstStyle/>
          <a:p>
            <a:r>
              <a:rPr lang="en-US" sz="1200" dirty="0"/>
              <a:t>Bible study</a:t>
            </a:r>
          </a:p>
        </p:txBody>
      </p:sp>
      <p:pic>
        <p:nvPicPr>
          <p:cNvPr id="4" name="Picture 3">
            <a:extLst>
              <a:ext uri="{FF2B5EF4-FFF2-40B4-BE49-F238E27FC236}">
                <a16:creationId xmlns:a16="http://schemas.microsoft.com/office/drawing/2014/main" id="{D1B62E28-D93B-9FCE-4B7F-C62AE83D0719}"/>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t="22309" b="22309"/>
          <a:stretch/>
        </p:blipFill>
        <p:spPr>
          <a:xfrm>
            <a:off x="-15059" y="1"/>
            <a:ext cx="12200741" cy="4510316"/>
          </a:xfrm>
          <a:prstGeom prst="rect">
            <a:avLst/>
          </a:prstGeom>
        </p:spPr>
      </p:pic>
      <p:grpSp>
        <p:nvGrpSpPr>
          <p:cNvPr id="124" name="Group 123">
            <a:extLst>
              <a:ext uri="{FF2B5EF4-FFF2-40B4-BE49-F238E27FC236}">
                <a16:creationId xmlns:a16="http://schemas.microsoft.com/office/drawing/2014/main" id="{67A83510-2790-4866-911D-2E1588DF5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432" y="4252353"/>
            <a:ext cx="12157773" cy="494218"/>
            <a:chOff x="18956" y="5952517"/>
            <a:chExt cx="12157773" cy="494218"/>
          </a:xfrm>
          <a:solidFill>
            <a:schemeClr val="bg1"/>
          </a:solidFill>
        </p:grpSpPr>
        <p:sp>
          <p:nvSpPr>
            <p:cNvPr id="23" name="Freeform 10">
              <a:extLst>
                <a:ext uri="{FF2B5EF4-FFF2-40B4-BE49-F238E27FC236}">
                  <a16:creationId xmlns:a16="http://schemas.microsoft.com/office/drawing/2014/main" id="{DAB74ACE-7603-4829-88FE-C3C2B05EBD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5">
              <a:extLst>
                <a:ext uri="{FF2B5EF4-FFF2-40B4-BE49-F238E27FC236}">
                  <a16:creationId xmlns:a16="http://schemas.microsoft.com/office/drawing/2014/main" id="{DE3E37A0-8723-42F4-9435-F06BD0191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a:extLst>
                <a:ext uri="{FF2B5EF4-FFF2-40B4-BE49-F238E27FC236}">
                  <a16:creationId xmlns:a16="http://schemas.microsoft.com/office/drawing/2014/main" id="{0C5FE567-8965-4799-B1E6-8A6E1A8488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22">
              <a:extLst>
                <a:ext uri="{FF2B5EF4-FFF2-40B4-BE49-F238E27FC236}">
                  <a16:creationId xmlns:a16="http://schemas.microsoft.com/office/drawing/2014/main" id="{BA3FF2FD-6394-4F97-B186-BD4A98C619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8">
              <a:extLst>
                <a:ext uri="{FF2B5EF4-FFF2-40B4-BE49-F238E27FC236}">
                  <a16:creationId xmlns:a16="http://schemas.microsoft.com/office/drawing/2014/main" id="{1A361C9F-AD97-4338-B557-8766AFD033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19">
              <a:extLst>
                <a:ext uri="{FF2B5EF4-FFF2-40B4-BE49-F238E27FC236}">
                  <a16:creationId xmlns:a16="http://schemas.microsoft.com/office/drawing/2014/main" id="{F4FAA936-A80F-43B5-8A7D-17CC7CF771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0">
              <a:extLst>
                <a:ext uri="{FF2B5EF4-FFF2-40B4-BE49-F238E27FC236}">
                  <a16:creationId xmlns:a16="http://schemas.microsoft.com/office/drawing/2014/main" id="{21246F32-1BA7-40E4-9AF9-CA517D4413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a:extLst>
                <a:ext uri="{FF2B5EF4-FFF2-40B4-BE49-F238E27FC236}">
                  <a16:creationId xmlns:a16="http://schemas.microsoft.com/office/drawing/2014/main" id="{C18EE8CE-BCF9-4C64-B335-C7830B03F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6">
              <a:extLst>
                <a:ext uri="{FF2B5EF4-FFF2-40B4-BE49-F238E27FC236}">
                  <a16:creationId xmlns:a16="http://schemas.microsoft.com/office/drawing/2014/main" id="{64AC2B2B-568F-4175-8D84-AD8F6B563F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7">
              <a:extLst>
                <a:ext uri="{FF2B5EF4-FFF2-40B4-BE49-F238E27FC236}">
                  <a16:creationId xmlns:a16="http://schemas.microsoft.com/office/drawing/2014/main" id="{D9C6CF5C-8CF6-4274-86E0-CAF4A31F4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8">
              <a:extLst>
                <a:ext uri="{FF2B5EF4-FFF2-40B4-BE49-F238E27FC236}">
                  <a16:creationId xmlns:a16="http://schemas.microsoft.com/office/drawing/2014/main" id="{3BFC56A2-55B3-432A-BD3B-4B2423A68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30">
              <a:extLst>
                <a:ext uri="{FF2B5EF4-FFF2-40B4-BE49-F238E27FC236}">
                  <a16:creationId xmlns:a16="http://schemas.microsoft.com/office/drawing/2014/main" id="{BB036CEA-B307-404A-89D6-9414F417D2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43">
              <a:extLst>
                <a:ext uri="{FF2B5EF4-FFF2-40B4-BE49-F238E27FC236}">
                  <a16:creationId xmlns:a16="http://schemas.microsoft.com/office/drawing/2014/main" id="{CB37E5F5-B903-4611-A739-0B7FBE8510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51">
              <a:extLst>
                <a:ext uri="{FF2B5EF4-FFF2-40B4-BE49-F238E27FC236}">
                  <a16:creationId xmlns:a16="http://schemas.microsoft.com/office/drawing/2014/main" id="{B1012F2B-A8F1-4FD5-8E6F-1CC97D0AA8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52">
              <a:extLst>
                <a:ext uri="{FF2B5EF4-FFF2-40B4-BE49-F238E27FC236}">
                  <a16:creationId xmlns:a16="http://schemas.microsoft.com/office/drawing/2014/main" id="{C04C6E0B-838E-4B10-91CA-29C498382A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53">
              <a:extLst>
                <a:ext uri="{FF2B5EF4-FFF2-40B4-BE49-F238E27FC236}">
                  <a16:creationId xmlns:a16="http://schemas.microsoft.com/office/drawing/2014/main" id="{15D6CFEB-4FC5-45C3-8BDF-95EAD1EDF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54">
              <a:extLst>
                <a:ext uri="{FF2B5EF4-FFF2-40B4-BE49-F238E27FC236}">
                  <a16:creationId xmlns:a16="http://schemas.microsoft.com/office/drawing/2014/main" id="{EA8E01BA-7055-4707-906A-F08E2E2535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55">
              <a:extLst>
                <a:ext uri="{FF2B5EF4-FFF2-40B4-BE49-F238E27FC236}">
                  <a16:creationId xmlns:a16="http://schemas.microsoft.com/office/drawing/2014/main" id="{CDA2DE76-0D5E-4F6F-95E7-508B725F8A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56">
              <a:extLst>
                <a:ext uri="{FF2B5EF4-FFF2-40B4-BE49-F238E27FC236}">
                  <a16:creationId xmlns:a16="http://schemas.microsoft.com/office/drawing/2014/main" id="{669578C5-3D06-4B77-A897-A014B441B5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57">
              <a:extLst>
                <a:ext uri="{FF2B5EF4-FFF2-40B4-BE49-F238E27FC236}">
                  <a16:creationId xmlns:a16="http://schemas.microsoft.com/office/drawing/2014/main" id="{85AA3005-AAD0-4587-B352-ECD937D61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59">
              <a:extLst>
                <a:ext uri="{FF2B5EF4-FFF2-40B4-BE49-F238E27FC236}">
                  <a16:creationId xmlns:a16="http://schemas.microsoft.com/office/drawing/2014/main" id="{B4E9730F-E8B1-4F7C-BA99-3B3016F104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60">
              <a:extLst>
                <a:ext uri="{FF2B5EF4-FFF2-40B4-BE49-F238E27FC236}">
                  <a16:creationId xmlns:a16="http://schemas.microsoft.com/office/drawing/2014/main" id="{A8922D05-C325-4918-84E6-1C62AD7BE0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61">
              <a:extLst>
                <a:ext uri="{FF2B5EF4-FFF2-40B4-BE49-F238E27FC236}">
                  <a16:creationId xmlns:a16="http://schemas.microsoft.com/office/drawing/2014/main" id="{38DD42E8-8604-45E3-99FE-72D479AF2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5">
              <a:extLst>
                <a:ext uri="{FF2B5EF4-FFF2-40B4-BE49-F238E27FC236}">
                  <a16:creationId xmlns:a16="http://schemas.microsoft.com/office/drawing/2014/main" id="{2E946C70-11C9-4C85-BE3B-1149117F3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6">
              <a:extLst>
                <a:ext uri="{FF2B5EF4-FFF2-40B4-BE49-F238E27FC236}">
                  <a16:creationId xmlns:a16="http://schemas.microsoft.com/office/drawing/2014/main" id="{48F637C4-CFB7-4421-9DAB-6730244B2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7">
              <a:extLst>
                <a:ext uri="{FF2B5EF4-FFF2-40B4-BE49-F238E27FC236}">
                  <a16:creationId xmlns:a16="http://schemas.microsoft.com/office/drawing/2014/main" id="{6E137FD9-DCB4-4E5A-960B-350C3627EE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8">
              <a:extLst>
                <a:ext uri="{FF2B5EF4-FFF2-40B4-BE49-F238E27FC236}">
                  <a16:creationId xmlns:a16="http://schemas.microsoft.com/office/drawing/2014/main" id="{9DCD8437-9BFD-44B4-AAC8-75388190F2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9">
              <a:extLst>
                <a:ext uri="{FF2B5EF4-FFF2-40B4-BE49-F238E27FC236}">
                  <a16:creationId xmlns:a16="http://schemas.microsoft.com/office/drawing/2014/main" id="{C9EEBF9B-D5F1-4EE3-A46A-A5A5E396A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11">
              <a:extLst>
                <a:ext uri="{FF2B5EF4-FFF2-40B4-BE49-F238E27FC236}">
                  <a16:creationId xmlns:a16="http://schemas.microsoft.com/office/drawing/2014/main" id="{3A77B17D-E4D2-444B-8D75-F0171A3E8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12">
              <a:extLst>
                <a:ext uri="{FF2B5EF4-FFF2-40B4-BE49-F238E27FC236}">
                  <a16:creationId xmlns:a16="http://schemas.microsoft.com/office/drawing/2014/main" id="{5FDB9442-6054-49E2-948E-D30AD9E09F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13">
              <a:extLst>
                <a:ext uri="{FF2B5EF4-FFF2-40B4-BE49-F238E27FC236}">
                  <a16:creationId xmlns:a16="http://schemas.microsoft.com/office/drawing/2014/main" id="{3E1DF8B7-7CB2-4181-8525-4EE2D5D9E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14">
              <a:extLst>
                <a:ext uri="{FF2B5EF4-FFF2-40B4-BE49-F238E27FC236}">
                  <a16:creationId xmlns:a16="http://schemas.microsoft.com/office/drawing/2014/main" id="{4B3B2382-7947-4BAF-BF2F-830393F8EF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16">
              <a:extLst>
                <a:ext uri="{FF2B5EF4-FFF2-40B4-BE49-F238E27FC236}">
                  <a16:creationId xmlns:a16="http://schemas.microsoft.com/office/drawing/2014/main" id="{AC95E7F5-BA75-4053-AC8F-81ACC42626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17">
              <a:extLst>
                <a:ext uri="{FF2B5EF4-FFF2-40B4-BE49-F238E27FC236}">
                  <a16:creationId xmlns:a16="http://schemas.microsoft.com/office/drawing/2014/main" id="{8D431126-FDB6-42AF-BC9E-58E4C417BA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21">
              <a:extLst>
                <a:ext uri="{FF2B5EF4-FFF2-40B4-BE49-F238E27FC236}">
                  <a16:creationId xmlns:a16="http://schemas.microsoft.com/office/drawing/2014/main" id="{4AA2BE9B-BD88-4958-B98E-7363A0FD5C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 name="Freeform 25">
              <a:extLst>
                <a:ext uri="{FF2B5EF4-FFF2-40B4-BE49-F238E27FC236}">
                  <a16:creationId xmlns:a16="http://schemas.microsoft.com/office/drawing/2014/main" id="{BA18EADE-8501-4251-ADCD-EB02B73DF1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29">
              <a:extLst>
                <a:ext uri="{FF2B5EF4-FFF2-40B4-BE49-F238E27FC236}">
                  <a16:creationId xmlns:a16="http://schemas.microsoft.com/office/drawing/2014/main" id="{D1886B2F-FFB5-4032-A012-EAE8464DDA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31">
              <a:extLst>
                <a:ext uri="{FF2B5EF4-FFF2-40B4-BE49-F238E27FC236}">
                  <a16:creationId xmlns:a16="http://schemas.microsoft.com/office/drawing/2014/main" id="{65048464-3972-4F85-858C-BD0D6CC8A6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32">
              <a:extLst>
                <a:ext uri="{FF2B5EF4-FFF2-40B4-BE49-F238E27FC236}">
                  <a16:creationId xmlns:a16="http://schemas.microsoft.com/office/drawing/2014/main" id="{9B136B45-B116-4EA4-802D-0D9EC238C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33">
              <a:extLst>
                <a:ext uri="{FF2B5EF4-FFF2-40B4-BE49-F238E27FC236}">
                  <a16:creationId xmlns:a16="http://schemas.microsoft.com/office/drawing/2014/main" id="{F7DA7C34-DDA0-41AB-A47F-E981F63E23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34">
              <a:extLst>
                <a:ext uri="{FF2B5EF4-FFF2-40B4-BE49-F238E27FC236}">
                  <a16:creationId xmlns:a16="http://schemas.microsoft.com/office/drawing/2014/main" id="{BB16C09B-E126-49FC-B0C4-2CB43FA038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35">
              <a:extLst>
                <a:ext uri="{FF2B5EF4-FFF2-40B4-BE49-F238E27FC236}">
                  <a16:creationId xmlns:a16="http://schemas.microsoft.com/office/drawing/2014/main" id="{A12A7CBF-E4C8-4085-88C3-03102FE468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36">
              <a:extLst>
                <a:ext uri="{FF2B5EF4-FFF2-40B4-BE49-F238E27FC236}">
                  <a16:creationId xmlns:a16="http://schemas.microsoft.com/office/drawing/2014/main" id="{55CA9A4D-ABE6-426B-B7F0-F5B933349C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37">
              <a:extLst>
                <a:ext uri="{FF2B5EF4-FFF2-40B4-BE49-F238E27FC236}">
                  <a16:creationId xmlns:a16="http://schemas.microsoft.com/office/drawing/2014/main" id="{8A4F3A5B-B199-4716-ADF4-5E33A7C0D1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38">
              <a:extLst>
                <a:ext uri="{FF2B5EF4-FFF2-40B4-BE49-F238E27FC236}">
                  <a16:creationId xmlns:a16="http://schemas.microsoft.com/office/drawing/2014/main" id="{5846F32E-5DDD-4AF4-BE1C-5F1A3FF10D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39">
              <a:extLst>
                <a:ext uri="{FF2B5EF4-FFF2-40B4-BE49-F238E27FC236}">
                  <a16:creationId xmlns:a16="http://schemas.microsoft.com/office/drawing/2014/main" id="{AFE38B2F-69BC-4661-84A3-EA04CDC3FE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40">
              <a:extLst>
                <a:ext uri="{FF2B5EF4-FFF2-40B4-BE49-F238E27FC236}">
                  <a16:creationId xmlns:a16="http://schemas.microsoft.com/office/drawing/2014/main" id="{5CA6F12C-4208-48A6-B7B0-DD18CB3992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41">
              <a:extLst>
                <a:ext uri="{FF2B5EF4-FFF2-40B4-BE49-F238E27FC236}">
                  <a16:creationId xmlns:a16="http://schemas.microsoft.com/office/drawing/2014/main" id="{0F08EA53-C6C6-49F1-B8DA-E20FFD6078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42">
              <a:extLst>
                <a:ext uri="{FF2B5EF4-FFF2-40B4-BE49-F238E27FC236}">
                  <a16:creationId xmlns:a16="http://schemas.microsoft.com/office/drawing/2014/main" id="{6B6EA655-7497-4604-92DF-43CE7322ED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44">
              <a:extLst>
                <a:ext uri="{FF2B5EF4-FFF2-40B4-BE49-F238E27FC236}">
                  <a16:creationId xmlns:a16="http://schemas.microsoft.com/office/drawing/2014/main" id="{082FFE9A-67C2-471A-AF37-ED9C238DB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45">
              <a:extLst>
                <a:ext uri="{FF2B5EF4-FFF2-40B4-BE49-F238E27FC236}">
                  <a16:creationId xmlns:a16="http://schemas.microsoft.com/office/drawing/2014/main" id="{B0FD6176-7431-446D-91DB-56644A93C1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46">
              <a:extLst>
                <a:ext uri="{FF2B5EF4-FFF2-40B4-BE49-F238E27FC236}">
                  <a16:creationId xmlns:a16="http://schemas.microsoft.com/office/drawing/2014/main" id="{A46603FA-6405-410B-AD8A-3D75BE7A85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47">
              <a:extLst>
                <a:ext uri="{FF2B5EF4-FFF2-40B4-BE49-F238E27FC236}">
                  <a16:creationId xmlns:a16="http://schemas.microsoft.com/office/drawing/2014/main" id="{6BE439BF-AE87-4F53-9DC9-72414AD1F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Freeform 48">
              <a:extLst>
                <a:ext uri="{FF2B5EF4-FFF2-40B4-BE49-F238E27FC236}">
                  <a16:creationId xmlns:a16="http://schemas.microsoft.com/office/drawing/2014/main" id="{55C88911-7FE8-4196-8D02-DAB1B62D9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Freeform 49">
              <a:extLst>
                <a:ext uri="{FF2B5EF4-FFF2-40B4-BE49-F238E27FC236}">
                  <a16:creationId xmlns:a16="http://schemas.microsoft.com/office/drawing/2014/main" id="{BAD26C77-660F-4C9C-9A98-234048198B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8">
              <a:extLst>
                <a:ext uri="{FF2B5EF4-FFF2-40B4-BE49-F238E27FC236}">
                  <a16:creationId xmlns:a16="http://schemas.microsoft.com/office/drawing/2014/main" id="{507A2021-3F23-43FC-AB0D-130B575906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Freeform 106">
              <a:extLst>
                <a:ext uri="{FF2B5EF4-FFF2-40B4-BE49-F238E27FC236}">
                  <a16:creationId xmlns:a16="http://schemas.microsoft.com/office/drawing/2014/main" id="{CB855C11-52EB-43D9-8831-1A26FCE12A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Freeform 19">
              <a:extLst>
                <a:ext uri="{FF2B5EF4-FFF2-40B4-BE49-F238E27FC236}">
                  <a16:creationId xmlns:a16="http://schemas.microsoft.com/office/drawing/2014/main" id="{1A6AD416-1A17-49A9-8301-8C0A5A78CA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20">
              <a:extLst>
                <a:ext uri="{FF2B5EF4-FFF2-40B4-BE49-F238E27FC236}">
                  <a16:creationId xmlns:a16="http://schemas.microsoft.com/office/drawing/2014/main" id="{F03687D9-14CC-461B-B4B5-907E10B6A1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26">
              <a:extLst>
                <a:ext uri="{FF2B5EF4-FFF2-40B4-BE49-F238E27FC236}">
                  <a16:creationId xmlns:a16="http://schemas.microsoft.com/office/drawing/2014/main" id="{FCC639BE-A7F9-46A2-955A-3ACA454554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27">
              <a:extLst>
                <a:ext uri="{FF2B5EF4-FFF2-40B4-BE49-F238E27FC236}">
                  <a16:creationId xmlns:a16="http://schemas.microsoft.com/office/drawing/2014/main" id="{B3FED40E-A961-4D78-947A-5AC1BD510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28">
              <a:extLst>
                <a:ext uri="{FF2B5EF4-FFF2-40B4-BE49-F238E27FC236}">
                  <a16:creationId xmlns:a16="http://schemas.microsoft.com/office/drawing/2014/main" id="{1445BCDF-9E07-46AD-A6B5-5BEFA223C1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55">
              <a:extLst>
                <a:ext uri="{FF2B5EF4-FFF2-40B4-BE49-F238E27FC236}">
                  <a16:creationId xmlns:a16="http://schemas.microsoft.com/office/drawing/2014/main" id="{23324DC7-93D9-451A-9ABF-1B4D92BF22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56">
              <a:extLst>
                <a:ext uri="{FF2B5EF4-FFF2-40B4-BE49-F238E27FC236}">
                  <a16:creationId xmlns:a16="http://schemas.microsoft.com/office/drawing/2014/main" id="{003474BA-A947-4598-96BB-BAACE2411D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57">
              <a:extLst>
                <a:ext uri="{FF2B5EF4-FFF2-40B4-BE49-F238E27FC236}">
                  <a16:creationId xmlns:a16="http://schemas.microsoft.com/office/drawing/2014/main" id="{04426A72-0FD0-478F-AAC5-B49E142535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60">
              <a:extLst>
                <a:ext uri="{FF2B5EF4-FFF2-40B4-BE49-F238E27FC236}">
                  <a16:creationId xmlns:a16="http://schemas.microsoft.com/office/drawing/2014/main" id="{17260BB0-9DCA-4927-89A5-1314AD40EB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61">
              <a:extLst>
                <a:ext uri="{FF2B5EF4-FFF2-40B4-BE49-F238E27FC236}">
                  <a16:creationId xmlns:a16="http://schemas.microsoft.com/office/drawing/2014/main" id="{F459656F-63AC-4FC7-8D12-282B9B0C4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5">
              <a:extLst>
                <a:ext uri="{FF2B5EF4-FFF2-40B4-BE49-F238E27FC236}">
                  <a16:creationId xmlns:a16="http://schemas.microsoft.com/office/drawing/2014/main" id="{5C345A48-BE33-4B10-AF97-207DC7E2CC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6">
              <a:extLst>
                <a:ext uri="{FF2B5EF4-FFF2-40B4-BE49-F238E27FC236}">
                  <a16:creationId xmlns:a16="http://schemas.microsoft.com/office/drawing/2014/main" id="{65503F74-3A89-46DD-AD4D-9BB164E252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7">
              <a:extLst>
                <a:ext uri="{FF2B5EF4-FFF2-40B4-BE49-F238E27FC236}">
                  <a16:creationId xmlns:a16="http://schemas.microsoft.com/office/drawing/2014/main" id="{5D8D4A6C-9C30-46E6-953F-8FFE24534F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8">
              <a:extLst>
                <a:ext uri="{FF2B5EF4-FFF2-40B4-BE49-F238E27FC236}">
                  <a16:creationId xmlns:a16="http://schemas.microsoft.com/office/drawing/2014/main" id="{844B12AB-BDBA-412B-8127-0671AB6BF8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9">
              <a:extLst>
                <a:ext uri="{FF2B5EF4-FFF2-40B4-BE49-F238E27FC236}">
                  <a16:creationId xmlns:a16="http://schemas.microsoft.com/office/drawing/2014/main" id="{84AE8FA4-8AC5-4D0E-9FF8-B6F6D961FC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11">
              <a:extLst>
                <a:ext uri="{FF2B5EF4-FFF2-40B4-BE49-F238E27FC236}">
                  <a16:creationId xmlns:a16="http://schemas.microsoft.com/office/drawing/2014/main" id="{462515DF-512D-49E0-B5FE-637D9E352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12">
              <a:extLst>
                <a:ext uri="{FF2B5EF4-FFF2-40B4-BE49-F238E27FC236}">
                  <a16:creationId xmlns:a16="http://schemas.microsoft.com/office/drawing/2014/main" id="{342CB8A0-096D-4A9F-B962-294DB670BD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13">
              <a:extLst>
                <a:ext uri="{FF2B5EF4-FFF2-40B4-BE49-F238E27FC236}">
                  <a16:creationId xmlns:a16="http://schemas.microsoft.com/office/drawing/2014/main" id="{6870353D-6B96-4946-8BB5-015BF6E6E2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14">
              <a:extLst>
                <a:ext uri="{FF2B5EF4-FFF2-40B4-BE49-F238E27FC236}">
                  <a16:creationId xmlns:a16="http://schemas.microsoft.com/office/drawing/2014/main" id="{20249E38-6114-4065-8836-941D6C55D5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16">
              <a:extLst>
                <a:ext uri="{FF2B5EF4-FFF2-40B4-BE49-F238E27FC236}">
                  <a16:creationId xmlns:a16="http://schemas.microsoft.com/office/drawing/2014/main" id="{BDA5073D-3C1B-4779-8DEF-FD9CD5308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17">
              <a:extLst>
                <a:ext uri="{FF2B5EF4-FFF2-40B4-BE49-F238E27FC236}">
                  <a16:creationId xmlns:a16="http://schemas.microsoft.com/office/drawing/2014/main" id="{79505220-ED85-46B5-A218-0991FA5794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21">
              <a:extLst>
                <a:ext uri="{FF2B5EF4-FFF2-40B4-BE49-F238E27FC236}">
                  <a16:creationId xmlns:a16="http://schemas.microsoft.com/office/drawing/2014/main" id="{A8513416-DF87-4A83-8026-AF40654BAE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25">
              <a:extLst>
                <a:ext uri="{FF2B5EF4-FFF2-40B4-BE49-F238E27FC236}">
                  <a16:creationId xmlns:a16="http://schemas.microsoft.com/office/drawing/2014/main" id="{AF0489C4-7984-4A49-9D02-ACE2DD3EC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29">
              <a:extLst>
                <a:ext uri="{FF2B5EF4-FFF2-40B4-BE49-F238E27FC236}">
                  <a16:creationId xmlns:a16="http://schemas.microsoft.com/office/drawing/2014/main" id="{3DB0DE7C-BF6D-4059-94C4-FD4D6E7BA9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31">
              <a:extLst>
                <a:ext uri="{FF2B5EF4-FFF2-40B4-BE49-F238E27FC236}">
                  <a16:creationId xmlns:a16="http://schemas.microsoft.com/office/drawing/2014/main" id="{5B58E23E-6D06-4F24-B6F8-98AE632C2A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32">
              <a:extLst>
                <a:ext uri="{FF2B5EF4-FFF2-40B4-BE49-F238E27FC236}">
                  <a16:creationId xmlns:a16="http://schemas.microsoft.com/office/drawing/2014/main" id="{7D87D95A-4B48-4140-BB5C-9A33AACBF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33">
              <a:extLst>
                <a:ext uri="{FF2B5EF4-FFF2-40B4-BE49-F238E27FC236}">
                  <a16:creationId xmlns:a16="http://schemas.microsoft.com/office/drawing/2014/main" id="{6D78BEA4-B995-4BEC-A3B4-C580D646AD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34">
              <a:extLst>
                <a:ext uri="{FF2B5EF4-FFF2-40B4-BE49-F238E27FC236}">
                  <a16:creationId xmlns:a16="http://schemas.microsoft.com/office/drawing/2014/main" id="{C075F1AC-7155-4487-8B7A-0C74E2C65D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35">
              <a:extLst>
                <a:ext uri="{FF2B5EF4-FFF2-40B4-BE49-F238E27FC236}">
                  <a16:creationId xmlns:a16="http://schemas.microsoft.com/office/drawing/2014/main" id="{2923812A-0930-464A-B863-8232CDF9BE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36">
              <a:extLst>
                <a:ext uri="{FF2B5EF4-FFF2-40B4-BE49-F238E27FC236}">
                  <a16:creationId xmlns:a16="http://schemas.microsoft.com/office/drawing/2014/main" id="{5B22D5AF-1F95-4943-ADBD-50BF0DDC9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37">
              <a:extLst>
                <a:ext uri="{FF2B5EF4-FFF2-40B4-BE49-F238E27FC236}">
                  <a16:creationId xmlns:a16="http://schemas.microsoft.com/office/drawing/2014/main" id="{09709304-5160-4325-BE4E-F970450FA8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38">
              <a:extLst>
                <a:ext uri="{FF2B5EF4-FFF2-40B4-BE49-F238E27FC236}">
                  <a16:creationId xmlns:a16="http://schemas.microsoft.com/office/drawing/2014/main" id="{6086BD94-D139-4DEE-9FB6-849360DABF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39">
              <a:extLst>
                <a:ext uri="{FF2B5EF4-FFF2-40B4-BE49-F238E27FC236}">
                  <a16:creationId xmlns:a16="http://schemas.microsoft.com/office/drawing/2014/main" id="{84B8A4B1-C709-4864-851E-6A76DE4E52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40">
              <a:extLst>
                <a:ext uri="{FF2B5EF4-FFF2-40B4-BE49-F238E27FC236}">
                  <a16:creationId xmlns:a16="http://schemas.microsoft.com/office/drawing/2014/main" id="{51183B3E-65BA-45BB-9238-E5553DA7E2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41">
              <a:extLst>
                <a:ext uri="{FF2B5EF4-FFF2-40B4-BE49-F238E27FC236}">
                  <a16:creationId xmlns:a16="http://schemas.microsoft.com/office/drawing/2014/main" id="{B456CBC6-D8DB-4226-8743-8355D0C1E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42">
              <a:extLst>
                <a:ext uri="{FF2B5EF4-FFF2-40B4-BE49-F238E27FC236}">
                  <a16:creationId xmlns:a16="http://schemas.microsoft.com/office/drawing/2014/main" id="{2A43AE63-9201-415C-A88E-C52685BF9A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 name="Freeform 44">
              <a:extLst>
                <a:ext uri="{FF2B5EF4-FFF2-40B4-BE49-F238E27FC236}">
                  <a16:creationId xmlns:a16="http://schemas.microsoft.com/office/drawing/2014/main" id="{0BB8C75E-6B9A-4E95-85CF-ACD2D2AD2B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Freeform 45">
              <a:extLst>
                <a:ext uri="{FF2B5EF4-FFF2-40B4-BE49-F238E27FC236}">
                  <a16:creationId xmlns:a16="http://schemas.microsoft.com/office/drawing/2014/main" id="{F593E6EC-FB46-40CB-825C-C1305B1FB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Freeform 46">
              <a:extLst>
                <a:ext uri="{FF2B5EF4-FFF2-40B4-BE49-F238E27FC236}">
                  <a16:creationId xmlns:a16="http://schemas.microsoft.com/office/drawing/2014/main" id="{517F36F0-8630-4831-9057-6CA9B217B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 name="Freeform 47">
              <a:extLst>
                <a:ext uri="{FF2B5EF4-FFF2-40B4-BE49-F238E27FC236}">
                  <a16:creationId xmlns:a16="http://schemas.microsoft.com/office/drawing/2014/main" id="{9614B5E6-3CE1-465E-8381-646179E1B1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 name="Freeform 48">
              <a:extLst>
                <a:ext uri="{FF2B5EF4-FFF2-40B4-BE49-F238E27FC236}">
                  <a16:creationId xmlns:a16="http://schemas.microsoft.com/office/drawing/2014/main" id="{5A40C31A-16AE-42C0-AC3B-52DCA2F5A2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 name="Freeform 49">
              <a:extLst>
                <a:ext uri="{FF2B5EF4-FFF2-40B4-BE49-F238E27FC236}">
                  <a16:creationId xmlns:a16="http://schemas.microsoft.com/office/drawing/2014/main" id="{CE95CDB5-B8FA-431B-B9BE-7791AD92C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5" name="TextBox 4">
            <a:extLst>
              <a:ext uri="{FF2B5EF4-FFF2-40B4-BE49-F238E27FC236}">
                <a16:creationId xmlns:a16="http://schemas.microsoft.com/office/drawing/2014/main" id="{EB338271-1091-AEBE-1509-D853A9A958E5}"/>
              </a:ext>
            </a:extLst>
          </p:cNvPr>
          <p:cNvSpPr txBox="1"/>
          <p:nvPr/>
        </p:nvSpPr>
        <p:spPr>
          <a:xfrm>
            <a:off x="-48154" y="6403569"/>
            <a:ext cx="1020427" cy="461665"/>
          </a:xfrm>
          <a:prstGeom prst="rect">
            <a:avLst/>
          </a:prstGeom>
          <a:noFill/>
        </p:spPr>
        <p:txBody>
          <a:bodyPr wrap="square" rtlCol="0">
            <a:spAutoFit/>
          </a:bodyPr>
          <a:lstStyle/>
          <a:p>
            <a:r>
              <a:rPr lang="en-US" sz="1200" dirty="0"/>
              <a:t>Photo By: </a:t>
            </a:r>
            <a:r>
              <a:rPr lang="en-US" sz="1200" dirty="0" err="1">
                <a:hlinkClick r:id="rId4"/>
              </a:rPr>
              <a:t>Colourbox</a:t>
            </a:r>
            <a:endParaRPr lang="en-US" sz="1200" dirty="0"/>
          </a:p>
        </p:txBody>
      </p:sp>
    </p:spTree>
    <p:extLst>
      <p:ext uri="{BB962C8B-B14F-4D97-AF65-F5344CB8AC3E}">
        <p14:creationId xmlns:p14="http://schemas.microsoft.com/office/powerpoint/2010/main" val="2571862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556E71-39C7-ED23-8A4E-1E4D33E7F65C}"/>
              </a:ext>
            </a:extLst>
          </p:cNvPr>
          <p:cNvSpPr>
            <a:spLocks noGrp="1"/>
          </p:cNvSpPr>
          <p:nvPr>
            <p:ph type="title"/>
          </p:nvPr>
        </p:nvSpPr>
        <p:spPr>
          <a:xfrm>
            <a:off x="876300" y="1371599"/>
            <a:ext cx="3333611" cy="3410047"/>
          </a:xfrm>
        </p:spPr>
        <p:txBody>
          <a:bodyPr>
            <a:normAutofit/>
          </a:bodyPr>
          <a:lstStyle/>
          <a:p>
            <a:pPr algn="ctr"/>
            <a:r>
              <a:rPr lang="en-US" b="1" dirty="0">
                <a:latin typeface="+mn-lt"/>
              </a:rPr>
              <a:t>1</a:t>
            </a:r>
            <a:r>
              <a:rPr lang="en-US" b="1" baseline="30000" dirty="0">
                <a:latin typeface="+mn-lt"/>
              </a:rPr>
              <a:t>st</a:t>
            </a:r>
            <a:r>
              <a:rPr lang="en-US" b="1" dirty="0">
                <a:latin typeface="+mn-lt"/>
              </a:rPr>
              <a:t> Peter 3</a:t>
            </a:r>
          </a:p>
        </p:txBody>
      </p:sp>
      <p:sp>
        <p:nvSpPr>
          <p:cNvPr id="10" name="Rectangle 9">
            <a:extLst>
              <a:ext uri="{FF2B5EF4-FFF2-40B4-BE49-F238E27FC236}">
                <a16:creationId xmlns:a16="http://schemas.microsoft.com/office/drawing/2014/main" id="{97492946-B39C-4250-B4C8-D82A25043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84896" y="0"/>
            <a:ext cx="6640807" cy="59889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36AC89-E086-B7CC-50B0-A5BF4443DC2C}"/>
              </a:ext>
            </a:extLst>
          </p:cNvPr>
          <p:cNvSpPr>
            <a:spLocks noGrp="1"/>
          </p:cNvSpPr>
          <p:nvPr>
            <p:ph idx="1"/>
          </p:nvPr>
        </p:nvSpPr>
        <p:spPr>
          <a:xfrm>
            <a:off x="4920573" y="335666"/>
            <a:ext cx="6167973" cy="5393802"/>
          </a:xfrm>
        </p:spPr>
        <p:txBody>
          <a:bodyPr>
            <a:normAutofit lnSpcReduction="10000"/>
          </a:bodyPr>
          <a:lstStyle/>
          <a:p>
            <a:pPr>
              <a:lnSpc>
                <a:spcPct val="140000"/>
              </a:lnSpc>
            </a:pPr>
            <a:r>
              <a:rPr lang="en-US" sz="1600" dirty="0"/>
              <a:t>v1-v7: our relationships with others (wives, husbands, brethren)</a:t>
            </a:r>
          </a:p>
          <a:p>
            <a:pPr>
              <a:lnSpc>
                <a:spcPct val="140000"/>
              </a:lnSpc>
            </a:pPr>
            <a:r>
              <a:rPr lang="en-US" sz="1600" dirty="0"/>
              <a:t>v8-v17: our walk as believers (suffer for righteousness, seek peace, control the mouth)</a:t>
            </a:r>
          </a:p>
          <a:p>
            <a:pPr marL="0" indent="0">
              <a:lnSpc>
                <a:spcPct val="140000"/>
              </a:lnSpc>
              <a:buNone/>
            </a:pPr>
            <a:r>
              <a:rPr lang="en-US" sz="1600" dirty="0"/>
              <a:t>v18-v22: For Christ also hath once suffered for sins, the just for the unjust, that he might bring us to God, being put to death in the flesh, but quickened by the Spirit: By which also he went and preached </a:t>
            </a:r>
            <a:r>
              <a:rPr lang="en-US" sz="1600" b="1" dirty="0">
                <a:solidFill>
                  <a:srgbClr val="3C905C"/>
                </a:solidFill>
              </a:rPr>
              <a:t>unto the spirits in prison</a:t>
            </a:r>
            <a:r>
              <a:rPr lang="en-US" sz="1600" dirty="0"/>
              <a:t>; Which sometime were disobedient, when once the longsuffering of God waited in the days of Noah, while the ark was a preparing, wherein few, that is, eight souls were saved by water. The like figure whereunto even baptism doth also now save us (</a:t>
            </a:r>
            <a:r>
              <a:rPr lang="en-US" sz="1600" b="1" dirty="0">
                <a:solidFill>
                  <a:srgbClr val="3C905C"/>
                </a:solidFill>
              </a:rPr>
              <a:t>not the putting away of the filth of the flesh, but the answer of a good conscience toward God</a:t>
            </a:r>
            <a:r>
              <a:rPr lang="en-US" sz="1600" dirty="0"/>
              <a:t>,) by the resurrection of Jesus Christ: Who is gone into heaven, and is on the right hand of God; angels and authorities and powers being made subject unto him.</a:t>
            </a:r>
          </a:p>
        </p:txBody>
      </p:sp>
      <p:sp>
        <p:nvSpPr>
          <p:cNvPr id="12" name="Freeform 142">
            <a:extLst>
              <a:ext uri="{FF2B5EF4-FFF2-40B4-BE49-F238E27FC236}">
                <a16:creationId xmlns:a16="http://schemas.microsoft.com/office/drawing/2014/main" id="{B30D69F3-F5DC-4D65-B4AF-733FF6D5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8174" y="66097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4" name="Group 13">
            <a:extLst>
              <a:ext uri="{FF2B5EF4-FFF2-40B4-BE49-F238E27FC236}">
                <a16:creationId xmlns:a16="http://schemas.microsoft.com/office/drawing/2014/main" id="{FDEC2BF8-6140-4DEA-8D04-010C6305BF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82" y="5502854"/>
            <a:ext cx="12048558" cy="1050358"/>
            <a:chOff x="19682" y="5502854"/>
            <a:chExt cx="12048558" cy="1050358"/>
          </a:xfrm>
        </p:grpSpPr>
        <p:sp>
          <p:nvSpPr>
            <p:cNvPr id="315" name="Freeform 6">
              <a:extLst>
                <a:ext uri="{FF2B5EF4-FFF2-40B4-BE49-F238E27FC236}">
                  <a16:creationId xmlns:a16="http://schemas.microsoft.com/office/drawing/2014/main" id="{26951B5F-AC36-48AF-A319-55FE784252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327394" y="635532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5">
              <a:extLst>
                <a:ext uri="{FF2B5EF4-FFF2-40B4-BE49-F238E27FC236}">
                  <a16:creationId xmlns:a16="http://schemas.microsoft.com/office/drawing/2014/main" id="{F49E610F-6598-471F-91DF-D5851F14A1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911390" y="553265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7">
              <a:extLst>
                <a:ext uri="{FF2B5EF4-FFF2-40B4-BE49-F238E27FC236}">
                  <a16:creationId xmlns:a16="http://schemas.microsoft.com/office/drawing/2014/main" id="{74DE0CDB-BB1F-4A69-A0A2-9C32D0B6AC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684530" y="5529394"/>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0">
              <a:extLst>
                <a:ext uri="{FF2B5EF4-FFF2-40B4-BE49-F238E27FC236}">
                  <a16:creationId xmlns:a16="http://schemas.microsoft.com/office/drawing/2014/main" id="{05BE2C0F-8AF8-4EB8-9EE8-0F65327A51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435517" y="552198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2">
              <a:extLst>
                <a:ext uri="{FF2B5EF4-FFF2-40B4-BE49-F238E27FC236}">
                  <a16:creationId xmlns:a16="http://schemas.microsoft.com/office/drawing/2014/main" id="{2A5CD3F7-632C-4582-87F6-584F870E03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395640" y="5789705"/>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3">
              <a:extLst>
                <a:ext uri="{FF2B5EF4-FFF2-40B4-BE49-F238E27FC236}">
                  <a16:creationId xmlns:a16="http://schemas.microsoft.com/office/drawing/2014/main" id="{51D68BBB-9910-4A2E-8881-4760A930C0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665033" y="5771753"/>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9">
              <a:extLst>
                <a:ext uri="{FF2B5EF4-FFF2-40B4-BE49-F238E27FC236}">
                  <a16:creationId xmlns:a16="http://schemas.microsoft.com/office/drawing/2014/main" id="{7EC690E3-A4DE-4B8A-A186-0F3B49BC2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907845" y="5826426"/>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05">
              <a:extLst>
                <a:ext uri="{FF2B5EF4-FFF2-40B4-BE49-F238E27FC236}">
                  <a16:creationId xmlns:a16="http://schemas.microsoft.com/office/drawing/2014/main" id="{1BB18CCD-20C3-4BE5-A6BA-9339E8AB9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376143" y="6032065"/>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07">
              <a:extLst>
                <a:ext uri="{FF2B5EF4-FFF2-40B4-BE49-F238E27FC236}">
                  <a16:creationId xmlns:a16="http://schemas.microsoft.com/office/drawing/2014/main" id="{BED0B41F-67D3-4AD8-9A8A-DA5DD871AB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088139" y="6055729"/>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9">
              <a:extLst>
                <a:ext uri="{FF2B5EF4-FFF2-40B4-BE49-F238E27FC236}">
                  <a16:creationId xmlns:a16="http://schemas.microsoft.com/office/drawing/2014/main" id="{BC7AB75D-8130-4CC6-96B3-BAD26C374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655287" y="6058995"/>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11">
              <a:extLst>
                <a:ext uri="{FF2B5EF4-FFF2-40B4-BE49-F238E27FC236}">
                  <a16:creationId xmlns:a16="http://schemas.microsoft.com/office/drawing/2014/main" id="{A4118456-1C3E-447C-81DD-1F013BF5E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937087" y="6071235"/>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2">
              <a:extLst>
                <a:ext uri="{FF2B5EF4-FFF2-40B4-BE49-F238E27FC236}">
                  <a16:creationId xmlns:a16="http://schemas.microsoft.com/office/drawing/2014/main" id="{9C6D6B04-EC5A-4149-A53B-C73E976931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522245" y="634860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4">
              <a:extLst>
                <a:ext uri="{FF2B5EF4-FFF2-40B4-BE49-F238E27FC236}">
                  <a16:creationId xmlns:a16="http://schemas.microsoft.com/office/drawing/2014/main" id="{813095FE-556E-4A61-9BF3-732D492805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284869" y="6310329"/>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41">
              <a:extLst>
                <a:ext uri="{FF2B5EF4-FFF2-40B4-BE49-F238E27FC236}">
                  <a16:creationId xmlns:a16="http://schemas.microsoft.com/office/drawing/2014/main" id="{21793E62-B549-4243-B8FA-B143D6B4AE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853621" y="633859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1">
              <a:extLst>
                <a:ext uri="{FF2B5EF4-FFF2-40B4-BE49-F238E27FC236}">
                  <a16:creationId xmlns:a16="http://schemas.microsoft.com/office/drawing/2014/main" id="{43ADD9DB-48ED-4A8C-9A75-0E93AB479C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610793" y="6070034"/>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2">
              <a:extLst>
                <a:ext uri="{FF2B5EF4-FFF2-40B4-BE49-F238E27FC236}">
                  <a16:creationId xmlns:a16="http://schemas.microsoft.com/office/drawing/2014/main" id="{E7C72DF4-E774-4605-971D-0840BD069C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932685" y="606930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3">
              <a:extLst>
                <a:ext uri="{FF2B5EF4-FFF2-40B4-BE49-F238E27FC236}">
                  <a16:creationId xmlns:a16="http://schemas.microsoft.com/office/drawing/2014/main" id="{23BFA407-416B-4086-A635-1FB860F0E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086396" y="6078286"/>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4">
              <a:extLst>
                <a:ext uri="{FF2B5EF4-FFF2-40B4-BE49-F238E27FC236}">
                  <a16:creationId xmlns:a16="http://schemas.microsoft.com/office/drawing/2014/main" id="{7C8F4B70-75FD-4457-A219-00E8F9862E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987068" y="610603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5">
              <a:extLst>
                <a:ext uri="{FF2B5EF4-FFF2-40B4-BE49-F238E27FC236}">
                  <a16:creationId xmlns:a16="http://schemas.microsoft.com/office/drawing/2014/main" id="{8B19E2D0-7290-4EC0-AB6B-7F7AD87BD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319459" y="61084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6">
              <a:extLst>
                <a:ext uri="{FF2B5EF4-FFF2-40B4-BE49-F238E27FC236}">
                  <a16:creationId xmlns:a16="http://schemas.microsoft.com/office/drawing/2014/main" id="{A19B4676-7AC8-4F42-A34D-1A39433EE8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771808" y="6115007"/>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7">
              <a:extLst>
                <a:ext uri="{FF2B5EF4-FFF2-40B4-BE49-F238E27FC236}">
                  <a16:creationId xmlns:a16="http://schemas.microsoft.com/office/drawing/2014/main" id="{8B7FE908-80E4-483B-A777-C7B4EC478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534717" y="6117455"/>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8">
              <a:extLst>
                <a:ext uri="{FF2B5EF4-FFF2-40B4-BE49-F238E27FC236}">
                  <a16:creationId xmlns:a16="http://schemas.microsoft.com/office/drawing/2014/main" id="{2681A8C9-F444-4E8C-B844-9F7949428C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095661" y="6117455"/>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9">
              <a:extLst>
                <a:ext uri="{FF2B5EF4-FFF2-40B4-BE49-F238E27FC236}">
                  <a16:creationId xmlns:a16="http://schemas.microsoft.com/office/drawing/2014/main" id="{D20ADAA4-D2A2-4685-98BF-248A08AE1C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830696" y="6117453"/>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0">
              <a:extLst>
                <a:ext uri="{FF2B5EF4-FFF2-40B4-BE49-F238E27FC236}">
                  <a16:creationId xmlns:a16="http://schemas.microsoft.com/office/drawing/2014/main" id="{341DD6EA-CF88-4A3C-BAEE-5010427636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469623" y="6117454"/>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3D241D69-1838-4786-A9A3-E92867ABFB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262664" y="612398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2">
              <a:extLst>
                <a:ext uri="{FF2B5EF4-FFF2-40B4-BE49-F238E27FC236}">
                  <a16:creationId xmlns:a16="http://schemas.microsoft.com/office/drawing/2014/main" id="{7A7396BB-7045-4151-AACC-8B8AF1ABD9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701721" y="612724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3">
              <a:extLst>
                <a:ext uri="{FF2B5EF4-FFF2-40B4-BE49-F238E27FC236}">
                  <a16:creationId xmlns:a16="http://schemas.microsoft.com/office/drawing/2014/main" id="{83B1DF51-D55B-4AE2-A489-6922F6959B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419919" y="613295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4">
              <a:extLst>
                <a:ext uri="{FF2B5EF4-FFF2-40B4-BE49-F238E27FC236}">
                  <a16:creationId xmlns:a16="http://schemas.microsoft.com/office/drawing/2014/main" id="{E41D6AEB-5E2A-4A68-9632-4AE137F1FD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004466" y="6132959"/>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13">
              <a:extLst>
                <a:ext uri="{FF2B5EF4-FFF2-40B4-BE49-F238E27FC236}">
                  <a16:creationId xmlns:a16="http://schemas.microsoft.com/office/drawing/2014/main" id="{BA517482-AC50-4901-A826-FBA4B1FCBA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613586" y="6178656"/>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14">
              <a:extLst>
                <a:ext uri="{FF2B5EF4-FFF2-40B4-BE49-F238E27FC236}">
                  <a16:creationId xmlns:a16="http://schemas.microsoft.com/office/drawing/2014/main" id="{2A95EDEC-E641-4466-9ADD-86C263F3B4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850675" y="6178656"/>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5">
              <a:extLst>
                <a:ext uri="{FF2B5EF4-FFF2-40B4-BE49-F238E27FC236}">
                  <a16:creationId xmlns:a16="http://schemas.microsoft.com/office/drawing/2014/main" id="{330903BB-74EF-422B-A451-76F6988AC9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187821" y="6184369"/>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7">
              <a:extLst>
                <a:ext uri="{FF2B5EF4-FFF2-40B4-BE49-F238E27FC236}">
                  <a16:creationId xmlns:a16="http://schemas.microsoft.com/office/drawing/2014/main" id="{24CE6A5E-8D30-4EA3-BC99-FFDDD534E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491700" y="619661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8">
              <a:extLst>
                <a:ext uri="{FF2B5EF4-FFF2-40B4-BE49-F238E27FC236}">
                  <a16:creationId xmlns:a16="http://schemas.microsoft.com/office/drawing/2014/main" id="{9DA5CEEA-CCF3-470C-9F26-89B2E06916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6806692" y="61998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9">
              <a:extLst>
                <a:ext uri="{FF2B5EF4-FFF2-40B4-BE49-F238E27FC236}">
                  <a16:creationId xmlns:a16="http://schemas.microsoft.com/office/drawing/2014/main" id="{99C33A0E-8550-4F20-BDDC-C85558B2E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049502" y="618763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120">
              <a:extLst>
                <a:ext uri="{FF2B5EF4-FFF2-40B4-BE49-F238E27FC236}">
                  <a16:creationId xmlns:a16="http://schemas.microsoft.com/office/drawing/2014/main" id="{08AB78FF-9221-4AC7-B053-CBFD5EC5E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521908" y="6365526"/>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21">
              <a:extLst>
                <a:ext uri="{FF2B5EF4-FFF2-40B4-BE49-F238E27FC236}">
                  <a16:creationId xmlns:a16="http://schemas.microsoft.com/office/drawing/2014/main" id="{D78AC1AB-3499-4D82-9A7A-D2991E6CD7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835821" y="6357642"/>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5">
              <a:extLst>
                <a:ext uri="{FF2B5EF4-FFF2-40B4-BE49-F238E27FC236}">
                  <a16:creationId xmlns:a16="http://schemas.microsoft.com/office/drawing/2014/main" id="{59E3CCFE-3C59-4B4D-A526-1DF92E889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926858" y="6375726"/>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6">
              <a:extLst>
                <a:ext uri="{FF2B5EF4-FFF2-40B4-BE49-F238E27FC236}">
                  <a16:creationId xmlns:a16="http://schemas.microsoft.com/office/drawing/2014/main" id="{53464886-46EA-497B-9720-6F6857F6A6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073104" y="6395720"/>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7">
              <a:extLst>
                <a:ext uri="{FF2B5EF4-FFF2-40B4-BE49-F238E27FC236}">
                  <a16:creationId xmlns:a16="http://schemas.microsoft.com/office/drawing/2014/main" id="{7A5A5F60-422F-473E-9599-2EFA5B2AE1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112498" y="6395719"/>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8">
              <a:extLst>
                <a:ext uri="{FF2B5EF4-FFF2-40B4-BE49-F238E27FC236}">
                  <a16:creationId xmlns:a16="http://schemas.microsoft.com/office/drawing/2014/main" id="{F39522BC-A79E-4F47-8082-198FBEA11E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591511" y="6398982"/>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9">
              <a:extLst>
                <a:ext uri="{FF2B5EF4-FFF2-40B4-BE49-F238E27FC236}">
                  <a16:creationId xmlns:a16="http://schemas.microsoft.com/office/drawing/2014/main" id="{9D335F47-2A7F-4268-8DD0-80CDB1470F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626878" y="6398982"/>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3">
              <a:extLst>
                <a:ext uri="{FF2B5EF4-FFF2-40B4-BE49-F238E27FC236}">
                  <a16:creationId xmlns:a16="http://schemas.microsoft.com/office/drawing/2014/main" id="{783022F1-11AE-45F8-B3C3-E7C3FACF3D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830697" y="640796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6">
              <a:extLst>
                <a:ext uri="{FF2B5EF4-FFF2-40B4-BE49-F238E27FC236}">
                  <a16:creationId xmlns:a16="http://schemas.microsoft.com/office/drawing/2014/main" id="{C3BE7C45-A2E8-42A0-87FE-EDFBC1D52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741599" y="642019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7">
              <a:extLst>
                <a:ext uri="{FF2B5EF4-FFF2-40B4-BE49-F238E27FC236}">
                  <a16:creationId xmlns:a16="http://schemas.microsoft.com/office/drawing/2014/main" id="{0FBF3533-1FB0-420E-844F-94A37EE1CB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079229" y="642346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8">
              <a:extLst>
                <a:ext uri="{FF2B5EF4-FFF2-40B4-BE49-F238E27FC236}">
                  <a16:creationId xmlns:a16="http://schemas.microsoft.com/office/drawing/2014/main" id="{1CCB36DC-B5BF-46A0-A742-E9B5DC245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341533" y="6425913"/>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9">
              <a:extLst>
                <a:ext uri="{FF2B5EF4-FFF2-40B4-BE49-F238E27FC236}">
                  <a16:creationId xmlns:a16="http://schemas.microsoft.com/office/drawing/2014/main" id="{E454EFCE-AA31-4C57-979D-FF28DF95B8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6806692" y="6432440"/>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0">
              <a:extLst>
                <a:ext uri="{FF2B5EF4-FFF2-40B4-BE49-F238E27FC236}">
                  <a16:creationId xmlns:a16="http://schemas.microsoft.com/office/drawing/2014/main" id="{34821773-2B56-4CA4-923A-DFCFA76B55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345533" y="6387995"/>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42">
              <a:extLst>
                <a:ext uri="{FF2B5EF4-FFF2-40B4-BE49-F238E27FC236}">
                  <a16:creationId xmlns:a16="http://schemas.microsoft.com/office/drawing/2014/main" id="{B2A8D553-3CE0-48ED-ABA4-B1CA42EC43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705749" y="646263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3">
              <a:extLst>
                <a:ext uri="{FF2B5EF4-FFF2-40B4-BE49-F238E27FC236}">
                  <a16:creationId xmlns:a16="http://schemas.microsoft.com/office/drawing/2014/main" id="{AD6A1162-54E5-4A41-8F41-F2BF3A37EB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490088" y="641818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4">
              <a:extLst>
                <a:ext uri="{FF2B5EF4-FFF2-40B4-BE49-F238E27FC236}">
                  <a16:creationId xmlns:a16="http://schemas.microsoft.com/office/drawing/2014/main" id="{13309420-D249-4ED4-AA5D-2975B4877A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271930" y="6462633"/>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5">
              <a:extLst>
                <a:ext uri="{FF2B5EF4-FFF2-40B4-BE49-F238E27FC236}">
                  <a16:creationId xmlns:a16="http://schemas.microsoft.com/office/drawing/2014/main" id="{A23E00F9-EAE7-4D6B-A0B2-067A1FE496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082289" y="646834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
              <a:extLst>
                <a:ext uri="{FF2B5EF4-FFF2-40B4-BE49-F238E27FC236}">
                  <a16:creationId xmlns:a16="http://schemas.microsoft.com/office/drawing/2014/main" id="{8D5F0F75-672C-4716-AAC5-D39F2B937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6617051" y="642632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6">
              <a:extLst>
                <a:ext uri="{FF2B5EF4-FFF2-40B4-BE49-F238E27FC236}">
                  <a16:creationId xmlns:a16="http://schemas.microsoft.com/office/drawing/2014/main" id="{349E3A15-73B7-4F07-A44E-7B75BF601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3610" y="635005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43">
              <a:extLst>
                <a:ext uri="{FF2B5EF4-FFF2-40B4-BE49-F238E27FC236}">
                  <a16:creationId xmlns:a16="http://schemas.microsoft.com/office/drawing/2014/main" id="{B460F882-3C95-44B1-AB26-6759DD5975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57" y="625863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51">
              <a:extLst>
                <a:ext uri="{FF2B5EF4-FFF2-40B4-BE49-F238E27FC236}">
                  <a16:creationId xmlns:a16="http://schemas.microsoft.com/office/drawing/2014/main" id="{3AEE145B-46F9-445A-9E7E-716173BCFA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3257" y="552767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52">
              <a:extLst>
                <a:ext uri="{FF2B5EF4-FFF2-40B4-BE49-F238E27FC236}">
                  <a16:creationId xmlns:a16="http://schemas.microsoft.com/office/drawing/2014/main" id="{C559D3E2-0DBC-4547-BC00-60A83E47A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4581" y="555723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53">
              <a:extLst>
                <a:ext uri="{FF2B5EF4-FFF2-40B4-BE49-F238E27FC236}">
                  <a16:creationId xmlns:a16="http://schemas.microsoft.com/office/drawing/2014/main" id="{F3E7B8C7-7DC7-468C-91CC-824961A28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739" y="5502854"/>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54">
              <a:extLst>
                <a:ext uri="{FF2B5EF4-FFF2-40B4-BE49-F238E27FC236}">
                  <a16:creationId xmlns:a16="http://schemas.microsoft.com/office/drawing/2014/main" id="{9D2B31BB-A3AC-4292-B4E5-BC5F52749C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8522" y="555911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5">
              <a:extLst>
                <a:ext uri="{FF2B5EF4-FFF2-40B4-BE49-F238E27FC236}">
                  <a16:creationId xmlns:a16="http://schemas.microsoft.com/office/drawing/2014/main" id="{32DB1E7E-4833-41CC-AC87-6BAEAFE9C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58671" y="55061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6">
              <a:extLst>
                <a:ext uri="{FF2B5EF4-FFF2-40B4-BE49-F238E27FC236}">
                  <a16:creationId xmlns:a16="http://schemas.microsoft.com/office/drawing/2014/main" id="{1B674A26-49C7-4604-95D1-894A5AD1B0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91669" y="5506119"/>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7">
              <a:extLst>
                <a:ext uri="{FF2B5EF4-FFF2-40B4-BE49-F238E27FC236}">
                  <a16:creationId xmlns:a16="http://schemas.microsoft.com/office/drawing/2014/main" id="{7D981404-4D96-4A9E-BD2F-2B1C82E9FB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75783" y="5502854"/>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9">
              <a:extLst>
                <a:ext uri="{FF2B5EF4-FFF2-40B4-BE49-F238E27FC236}">
                  <a16:creationId xmlns:a16="http://schemas.microsoft.com/office/drawing/2014/main" id="{5C545757-0463-4AF1-9BB2-6865E44FFE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82" y="5555604"/>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0">
              <a:extLst>
                <a:ext uri="{FF2B5EF4-FFF2-40B4-BE49-F238E27FC236}">
                  <a16:creationId xmlns:a16="http://schemas.microsoft.com/office/drawing/2014/main" id="{00459AAE-3011-4F89-8A4E-613D2A733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98210" y="55452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61">
              <a:extLst>
                <a:ext uri="{FF2B5EF4-FFF2-40B4-BE49-F238E27FC236}">
                  <a16:creationId xmlns:a16="http://schemas.microsoft.com/office/drawing/2014/main" id="{8C4AD92E-B314-45C4-80D2-85C7334ABC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44565" y="556079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8">
              <a:extLst>
                <a:ext uri="{FF2B5EF4-FFF2-40B4-BE49-F238E27FC236}">
                  <a16:creationId xmlns:a16="http://schemas.microsoft.com/office/drawing/2014/main" id="{0EE8973D-C3A8-4492-8BF8-E1BD5214D7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4600" y="576974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79">
              <a:extLst>
                <a:ext uri="{FF2B5EF4-FFF2-40B4-BE49-F238E27FC236}">
                  <a16:creationId xmlns:a16="http://schemas.microsoft.com/office/drawing/2014/main" id="{940E1ED8-E032-4984-86EB-711F132CDD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74752" y="577219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0">
              <a:extLst>
                <a:ext uri="{FF2B5EF4-FFF2-40B4-BE49-F238E27FC236}">
                  <a16:creationId xmlns:a16="http://schemas.microsoft.com/office/drawing/2014/main" id="{1E148223-D795-405C-B94F-5CD18996EA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0471" y="577871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1">
              <a:extLst>
                <a:ext uri="{FF2B5EF4-FFF2-40B4-BE49-F238E27FC236}">
                  <a16:creationId xmlns:a16="http://schemas.microsoft.com/office/drawing/2014/main" id="{20A65903-767B-4F42-9D6D-CBEF7B55D8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27791" y="577545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2">
              <a:extLst>
                <a:ext uri="{FF2B5EF4-FFF2-40B4-BE49-F238E27FC236}">
                  <a16:creationId xmlns:a16="http://schemas.microsoft.com/office/drawing/2014/main" id="{CFF03BAF-5274-4D27-873A-CA3947FADB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0932" y="578442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3">
              <a:extLst>
                <a:ext uri="{FF2B5EF4-FFF2-40B4-BE49-F238E27FC236}">
                  <a16:creationId xmlns:a16="http://schemas.microsoft.com/office/drawing/2014/main" id="{39912D23-7400-475C-B7BC-051E378954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28881" y="576647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4">
              <a:extLst>
                <a:ext uri="{FF2B5EF4-FFF2-40B4-BE49-F238E27FC236}">
                  <a16:creationId xmlns:a16="http://schemas.microsoft.com/office/drawing/2014/main" id="{53EA24FB-6C37-4094-89BE-BC9F277FC0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4960" y="579014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6">
              <a:extLst>
                <a:ext uri="{FF2B5EF4-FFF2-40B4-BE49-F238E27FC236}">
                  <a16:creationId xmlns:a16="http://schemas.microsoft.com/office/drawing/2014/main" id="{090DA882-3E5F-47E2-A901-ED33177FB5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611" y="579380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9">
              <a:extLst>
                <a:ext uri="{FF2B5EF4-FFF2-40B4-BE49-F238E27FC236}">
                  <a16:creationId xmlns:a16="http://schemas.microsoft.com/office/drawing/2014/main" id="{13DAF9D2-C10F-4FA0-8AAA-EF033FD234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82525" y="582115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90">
              <a:extLst>
                <a:ext uri="{FF2B5EF4-FFF2-40B4-BE49-F238E27FC236}">
                  <a16:creationId xmlns:a16="http://schemas.microsoft.com/office/drawing/2014/main" id="{1DCE6699-4F41-4E6C-B4B4-116F564515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29428" y="58513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05">
              <a:extLst>
                <a:ext uri="{FF2B5EF4-FFF2-40B4-BE49-F238E27FC236}">
                  <a16:creationId xmlns:a16="http://schemas.microsoft.com/office/drawing/2014/main" id="{0D5DA8DB-8A13-4D6E-9F40-E24A7F8F7E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8023" y="602678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06">
              <a:extLst>
                <a:ext uri="{FF2B5EF4-FFF2-40B4-BE49-F238E27FC236}">
                  <a16:creationId xmlns:a16="http://schemas.microsoft.com/office/drawing/2014/main" id="{00E93E64-19B4-465D-85DE-FD45DFAD53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0286" y="603821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07">
              <a:extLst>
                <a:ext uri="{FF2B5EF4-FFF2-40B4-BE49-F238E27FC236}">
                  <a16:creationId xmlns:a16="http://schemas.microsoft.com/office/drawing/2014/main" id="{9E00DA49-033D-45D2-8D7C-0DE5BC6EAB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2735" y="605045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08">
              <a:extLst>
                <a:ext uri="{FF2B5EF4-FFF2-40B4-BE49-F238E27FC236}">
                  <a16:creationId xmlns:a16="http://schemas.microsoft.com/office/drawing/2014/main" id="{C9BB8FB7-501F-4EF7-811C-DFC36C6971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3512" y="605045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09">
              <a:extLst>
                <a:ext uri="{FF2B5EF4-FFF2-40B4-BE49-F238E27FC236}">
                  <a16:creationId xmlns:a16="http://schemas.microsoft.com/office/drawing/2014/main" id="{70F631DA-C640-4FC1-A59E-F133F83BAA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15587" y="605371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10">
              <a:extLst>
                <a:ext uri="{FF2B5EF4-FFF2-40B4-BE49-F238E27FC236}">
                  <a16:creationId xmlns:a16="http://schemas.microsoft.com/office/drawing/2014/main" id="{C0C246D6-738C-4854-BDD0-6669E99D6E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6714" y="605370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11">
              <a:extLst>
                <a:ext uri="{FF2B5EF4-FFF2-40B4-BE49-F238E27FC236}">
                  <a16:creationId xmlns:a16="http://schemas.microsoft.com/office/drawing/2014/main" id="{2B88D097-4630-4514-BD1C-D1FC57D059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56827" y="606595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12">
              <a:extLst>
                <a:ext uri="{FF2B5EF4-FFF2-40B4-BE49-F238E27FC236}">
                  <a16:creationId xmlns:a16="http://schemas.microsoft.com/office/drawing/2014/main" id="{895172E5-4D7B-4E9E-9DC0-7AC40AFE27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1963" y="606595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22">
              <a:extLst>
                <a:ext uri="{FF2B5EF4-FFF2-40B4-BE49-F238E27FC236}">
                  <a16:creationId xmlns:a16="http://schemas.microsoft.com/office/drawing/2014/main" id="{E16BE8D6-8745-46D3-BB8C-7D9F905F24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3305" y="6298524"/>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23">
              <a:extLst>
                <a:ext uri="{FF2B5EF4-FFF2-40B4-BE49-F238E27FC236}">
                  <a16:creationId xmlns:a16="http://schemas.microsoft.com/office/drawing/2014/main" id="{B21B0D38-9A6B-4C03-9C68-BFCDD0CE34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120" y="6277308"/>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30">
              <a:extLst>
                <a:ext uri="{FF2B5EF4-FFF2-40B4-BE49-F238E27FC236}">
                  <a16:creationId xmlns:a16="http://schemas.microsoft.com/office/drawing/2014/main" id="{BD88B61E-A1B6-4C3F-9CDA-F14697C394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6243" y="6277308"/>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32">
              <a:extLst>
                <a:ext uri="{FF2B5EF4-FFF2-40B4-BE49-F238E27FC236}">
                  <a16:creationId xmlns:a16="http://schemas.microsoft.com/office/drawing/2014/main" id="{7F412678-E91D-445B-B569-92A65FE4F2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58397" y="630750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34">
              <a:extLst>
                <a:ext uri="{FF2B5EF4-FFF2-40B4-BE49-F238E27FC236}">
                  <a16:creationId xmlns:a16="http://schemas.microsoft.com/office/drawing/2014/main" id="{D5C03A86-E86B-4343-BE21-5E5D4DF2F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16135" y="6305053"/>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35">
              <a:extLst>
                <a:ext uri="{FF2B5EF4-FFF2-40B4-BE49-F238E27FC236}">
                  <a16:creationId xmlns:a16="http://schemas.microsoft.com/office/drawing/2014/main" id="{7E23784D-2CA3-4407-A29D-F04954A443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5185" y="631493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41">
              <a:extLst>
                <a:ext uri="{FF2B5EF4-FFF2-40B4-BE49-F238E27FC236}">
                  <a16:creationId xmlns:a16="http://schemas.microsoft.com/office/drawing/2014/main" id="{9B6ED33F-264E-4FE0-BB23-5923775E2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1625" y="633198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32">
              <a:extLst>
                <a:ext uri="{FF2B5EF4-FFF2-40B4-BE49-F238E27FC236}">
                  <a16:creationId xmlns:a16="http://schemas.microsoft.com/office/drawing/2014/main" id="{CE917B1B-8131-4DE5-AD2C-71A079AA47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03161" y="553193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7">
              <a:extLst>
                <a:ext uri="{FF2B5EF4-FFF2-40B4-BE49-F238E27FC236}">
                  <a16:creationId xmlns:a16="http://schemas.microsoft.com/office/drawing/2014/main" id="{5E8CF6E6-E598-4397-91BA-6C2A426A84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89595" y="552541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40">
              <a:extLst>
                <a:ext uri="{FF2B5EF4-FFF2-40B4-BE49-F238E27FC236}">
                  <a16:creationId xmlns:a16="http://schemas.microsoft.com/office/drawing/2014/main" id="{4B4D2234-D9B8-4F69-A88F-BAC724294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97773" y="5540914"/>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4">
              <a:extLst>
                <a:ext uri="{FF2B5EF4-FFF2-40B4-BE49-F238E27FC236}">
                  <a16:creationId xmlns:a16="http://schemas.microsoft.com/office/drawing/2014/main" id="{FAC6F190-5E32-4356-8ACA-C8D84EBD79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48018" y="555560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6">
              <a:extLst>
                <a:ext uri="{FF2B5EF4-FFF2-40B4-BE49-F238E27FC236}">
                  <a16:creationId xmlns:a16="http://schemas.microsoft.com/office/drawing/2014/main" id="{05549845-8416-4013-9839-D79CB20AB6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038" y="5535201"/>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7">
              <a:extLst>
                <a:ext uri="{FF2B5EF4-FFF2-40B4-BE49-F238E27FC236}">
                  <a16:creationId xmlns:a16="http://schemas.microsoft.com/office/drawing/2014/main" id="{467A23A5-6422-47E9-9190-43A9501C87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41065" y="5565396"/>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8">
              <a:extLst>
                <a:ext uri="{FF2B5EF4-FFF2-40B4-BE49-F238E27FC236}">
                  <a16:creationId xmlns:a16="http://schemas.microsoft.com/office/drawing/2014/main" id="{AA5E43AB-DA6B-477B-94EF-BF73ACCE3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15091" y="557682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62">
              <a:extLst>
                <a:ext uri="{FF2B5EF4-FFF2-40B4-BE49-F238E27FC236}">
                  <a16:creationId xmlns:a16="http://schemas.microsoft.com/office/drawing/2014/main" id="{90CBC3ED-5170-4805-987F-F3964917F0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62801" y="580127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63">
              <a:extLst>
                <a:ext uri="{FF2B5EF4-FFF2-40B4-BE49-F238E27FC236}">
                  <a16:creationId xmlns:a16="http://schemas.microsoft.com/office/drawing/2014/main" id="{C14C5E5E-6018-4BB4-8238-A6B217328E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40515" y="5822586"/>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64">
              <a:extLst>
                <a:ext uri="{FF2B5EF4-FFF2-40B4-BE49-F238E27FC236}">
                  <a16:creationId xmlns:a16="http://schemas.microsoft.com/office/drawing/2014/main" id="{A1D002AF-6CBB-4688-B6CC-623D057EAA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787" y="58159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65">
              <a:extLst>
                <a:ext uri="{FF2B5EF4-FFF2-40B4-BE49-F238E27FC236}">
                  <a16:creationId xmlns:a16="http://schemas.microsoft.com/office/drawing/2014/main" id="{A3BCCB11-25A2-4C56-96AC-E8B384E20D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55168" y="583391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68">
              <a:extLst>
                <a:ext uri="{FF2B5EF4-FFF2-40B4-BE49-F238E27FC236}">
                  <a16:creationId xmlns:a16="http://schemas.microsoft.com/office/drawing/2014/main" id="{48470416-A7F5-4041-B3E7-BF525DD8BD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00429" y="581922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75">
              <a:extLst>
                <a:ext uri="{FF2B5EF4-FFF2-40B4-BE49-F238E27FC236}">
                  <a16:creationId xmlns:a16="http://schemas.microsoft.com/office/drawing/2014/main" id="{6763146B-0E01-4BC3-A3E6-5736905584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67433" y="578005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77">
              <a:extLst>
                <a:ext uri="{FF2B5EF4-FFF2-40B4-BE49-F238E27FC236}">
                  <a16:creationId xmlns:a16="http://schemas.microsoft.com/office/drawing/2014/main" id="{C324338F-04C1-419D-90C1-D83AA1B763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18564" y="586492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91">
              <a:extLst>
                <a:ext uri="{FF2B5EF4-FFF2-40B4-BE49-F238E27FC236}">
                  <a16:creationId xmlns:a16="http://schemas.microsoft.com/office/drawing/2014/main" id="{77835AED-A441-4532-AF89-B3FF7CFD55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95527" y="606475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92">
              <a:extLst>
                <a:ext uri="{FF2B5EF4-FFF2-40B4-BE49-F238E27FC236}">
                  <a16:creationId xmlns:a16="http://schemas.microsoft.com/office/drawing/2014/main" id="{F2B6F66E-9B92-42DA-9FA1-35F0ECE1A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51481" y="6064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93">
              <a:extLst>
                <a:ext uri="{FF2B5EF4-FFF2-40B4-BE49-F238E27FC236}">
                  <a16:creationId xmlns:a16="http://schemas.microsoft.com/office/drawing/2014/main" id="{AB5426E1-AAC8-413F-8343-E690D35765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11063" y="607301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94">
              <a:extLst>
                <a:ext uri="{FF2B5EF4-FFF2-40B4-BE49-F238E27FC236}">
                  <a16:creationId xmlns:a16="http://schemas.microsoft.com/office/drawing/2014/main" id="{6EDE8D39-527D-48EC-A60E-822896A700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99758" y="610075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95">
              <a:extLst>
                <a:ext uri="{FF2B5EF4-FFF2-40B4-BE49-F238E27FC236}">
                  <a16:creationId xmlns:a16="http://schemas.microsoft.com/office/drawing/2014/main" id="{63CA0069-4DAE-4E19-9375-30664E1367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87749" y="610320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96">
              <a:extLst>
                <a:ext uri="{FF2B5EF4-FFF2-40B4-BE49-F238E27FC236}">
                  <a16:creationId xmlns:a16="http://schemas.microsoft.com/office/drawing/2014/main" id="{EE4F3DAA-A482-4317-AC07-D9EACF4ABD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06156" y="610973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97">
              <a:extLst>
                <a:ext uri="{FF2B5EF4-FFF2-40B4-BE49-F238E27FC236}">
                  <a16:creationId xmlns:a16="http://schemas.microsoft.com/office/drawing/2014/main" id="{C4558B65-3D1B-4341-9469-54BDB407DA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99824" y="611217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98">
              <a:extLst>
                <a:ext uri="{FF2B5EF4-FFF2-40B4-BE49-F238E27FC236}">
                  <a16:creationId xmlns:a16="http://schemas.microsoft.com/office/drawing/2014/main" id="{8A11C831-3A34-41C8-BF81-577F36D3BF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1416" y="611217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99">
              <a:extLst>
                <a:ext uri="{FF2B5EF4-FFF2-40B4-BE49-F238E27FC236}">
                  <a16:creationId xmlns:a16="http://schemas.microsoft.com/office/drawing/2014/main" id="{3BAA8579-0187-4116-9506-0798BD48B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4601" y="6112177"/>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00">
              <a:extLst>
                <a:ext uri="{FF2B5EF4-FFF2-40B4-BE49-F238E27FC236}">
                  <a16:creationId xmlns:a16="http://schemas.microsoft.com/office/drawing/2014/main" id="{B66832E9-B0E5-4132-99E9-2286FE26CB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26949" y="611217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01">
              <a:extLst>
                <a:ext uri="{FF2B5EF4-FFF2-40B4-BE49-F238E27FC236}">
                  <a16:creationId xmlns:a16="http://schemas.microsoft.com/office/drawing/2014/main" id="{1F5F17DC-C7BC-4D44-BFD1-1D5002D670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24162" y="611870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02">
              <a:extLst>
                <a:ext uri="{FF2B5EF4-FFF2-40B4-BE49-F238E27FC236}">
                  <a16:creationId xmlns:a16="http://schemas.microsoft.com/office/drawing/2014/main" id="{AAD24A6B-1C15-45BF-A44D-C5DCFDF7C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01940" y="612197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03">
              <a:extLst>
                <a:ext uri="{FF2B5EF4-FFF2-40B4-BE49-F238E27FC236}">
                  <a16:creationId xmlns:a16="http://schemas.microsoft.com/office/drawing/2014/main" id="{B2B7773D-7624-4799-8DC2-2125C7B588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64247" y="612768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04">
              <a:extLst>
                <a:ext uri="{FF2B5EF4-FFF2-40B4-BE49-F238E27FC236}">
                  <a16:creationId xmlns:a16="http://schemas.microsoft.com/office/drawing/2014/main" id="{43BDB876-DF8F-473C-94AD-3B85C7D0D0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3513" y="612768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13">
              <a:extLst>
                <a:ext uri="{FF2B5EF4-FFF2-40B4-BE49-F238E27FC236}">
                  <a16:creationId xmlns:a16="http://schemas.microsoft.com/office/drawing/2014/main" id="{E7BAEA9F-0A15-4A6A-9DE3-17E52616DF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1734" y="617338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14">
              <a:extLst>
                <a:ext uri="{FF2B5EF4-FFF2-40B4-BE49-F238E27FC236}">
                  <a16:creationId xmlns:a16="http://schemas.microsoft.com/office/drawing/2014/main" id="{F44C7BB7-3BF8-4B57-8300-B074761B6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68188" y="617338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15">
              <a:extLst>
                <a:ext uri="{FF2B5EF4-FFF2-40B4-BE49-F238E27FC236}">
                  <a16:creationId xmlns:a16="http://schemas.microsoft.com/office/drawing/2014/main" id="{5C9E2587-EA6E-4862-835F-7E8AC5DFC8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31042" y="617909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17">
              <a:extLst>
                <a:ext uri="{FF2B5EF4-FFF2-40B4-BE49-F238E27FC236}">
                  <a16:creationId xmlns:a16="http://schemas.microsoft.com/office/drawing/2014/main" id="{9FDF4C88-B02F-4199-9B67-75901180B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6279" y="619133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18">
              <a:extLst>
                <a:ext uri="{FF2B5EF4-FFF2-40B4-BE49-F238E27FC236}">
                  <a16:creationId xmlns:a16="http://schemas.microsoft.com/office/drawing/2014/main" id="{5640818D-9BF5-4056-A10A-B26AE54949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87223" y="616801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19">
              <a:extLst>
                <a:ext uri="{FF2B5EF4-FFF2-40B4-BE49-F238E27FC236}">
                  <a16:creationId xmlns:a16="http://schemas.microsoft.com/office/drawing/2014/main" id="{DCBD257A-A1D2-4931-9090-48B1E21D5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47958" y="615577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20">
              <a:extLst>
                <a:ext uri="{FF2B5EF4-FFF2-40B4-BE49-F238E27FC236}">
                  <a16:creationId xmlns:a16="http://schemas.microsoft.com/office/drawing/2014/main" id="{EF75A49A-C910-4E27-B0E0-AF15C2B3D4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81754" y="636025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21">
              <a:extLst>
                <a:ext uri="{FF2B5EF4-FFF2-40B4-BE49-F238E27FC236}">
                  <a16:creationId xmlns:a16="http://schemas.microsoft.com/office/drawing/2014/main" id="{09175BB4-78AB-4F07-9A7C-195C9FF50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61985" y="636677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25">
              <a:extLst>
                <a:ext uri="{FF2B5EF4-FFF2-40B4-BE49-F238E27FC236}">
                  <a16:creationId xmlns:a16="http://schemas.microsoft.com/office/drawing/2014/main" id="{E4647752-F098-4C74-8685-415ADC8BFF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50219" y="637045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26">
              <a:extLst>
                <a:ext uri="{FF2B5EF4-FFF2-40B4-BE49-F238E27FC236}">
                  <a16:creationId xmlns:a16="http://schemas.microsoft.com/office/drawing/2014/main" id="{AF23AEF6-4648-479D-9E57-75D4087D0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70995" y="6343505"/>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27">
              <a:extLst>
                <a:ext uri="{FF2B5EF4-FFF2-40B4-BE49-F238E27FC236}">
                  <a16:creationId xmlns:a16="http://schemas.microsoft.com/office/drawing/2014/main" id="{A85CD8C4-1E33-42C9-BCBB-91B9CDE9E7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75213" y="6390443"/>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28">
              <a:extLst>
                <a:ext uri="{FF2B5EF4-FFF2-40B4-BE49-F238E27FC236}">
                  <a16:creationId xmlns:a16="http://schemas.microsoft.com/office/drawing/2014/main" id="{32D2257B-0B7A-4918-A6B3-74552983CE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91170" y="6334358"/>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29">
              <a:extLst>
                <a:ext uri="{FF2B5EF4-FFF2-40B4-BE49-F238E27FC236}">
                  <a16:creationId xmlns:a16="http://schemas.microsoft.com/office/drawing/2014/main" id="{B6E8A044-F3AC-48ED-B8A6-D2EDD3F694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50199" y="6393706"/>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33">
              <a:extLst>
                <a:ext uri="{FF2B5EF4-FFF2-40B4-BE49-F238E27FC236}">
                  <a16:creationId xmlns:a16="http://schemas.microsoft.com/office/drawing/2014/main" id="{248AF2CF-3B97-49B3-8E08-2820E763B5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357015" y="6402684"/>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36">
              <a:extLst>
                <a:ext uri="{FF2B5EF4-FFF2-40B4-BE49-F238E27FC236}">
                  <a16:creationId xmlns:a16="http://schemas.microsoft.com/office/drawing/2014/main" id="{B5BEC596-B534-44B2-B1B8-78C1FBBA36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5860" y="641492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37">
              <a:extLst>
                <a:ext uri="{FF2B5EF4-FFF2-40B4-BE49-F238E27FC236}">
                  <a16:creationId xmlns:a16="http://schemas.microsoft.com/office/drawing/2014/main" id="{F45F86F4-28DB-49BC-8B6B-B703086F43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18231" y="641818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38">
              <a:extLst>
                <a:ext uri="{FF2B5EF4-FFF2-40B4-BE49-F238E27FC236}">
                  <a16:creationId xmlns:a16="http://schemas.microsoft.com/office/drawing/2014/main" id="{2932A0BD-C987-4A93-91DC-E277DC89CC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65674" y="6420637"/>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39">
              <a:extLst>
                <a:ext uri="{FF2B5EF4-FFF2-40B4-BE49-F238E27FC236}">
                  <a16:creationId xmlns:a16="http://schemas.microsoft.com/office/drawing/2014/main" id="{DD6B3E88-4337-44F0-80CD-D96F69C2F1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87222" y="642716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40">
              <a:extLst>
                <a:ext uri="{FF2B5EF4-FFF2-40B4-BE49-F238E27FC236}">
                  <a16:creationId xmlns:a16="http://schemas.microsoft.com/office/drawing/2014/main" id="{2A481A9C-8E49-4886-B0B8-B391B54DE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2485" y="634635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42">
              <a:extLst>
                <a:ext uri="{FF2B5EF4-FFF2-40B4-BE49-F238E27FC236}">
                  <a16:creationId xmlns:a16="http://schemas.microsoft.com/office/drawing/2014/main" id="{F74D151E-F322-43E1-AAAA-39C16A828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15774" y="64573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43">
              <a:extLst>
                <a:ext uri="{FF2B5EF4-FFF2-40B4-BE49-F238E27FC236}">
                  <a16:creationId xmlns:a16="http://schemas.microsoft.com/office/drawing/2014/main" id="{BF3063F9-CB9B-4822-865E-5BFC90AF9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87167" y="6439403"/>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44">
              <a:extLst>
                <a:ext uri="{FF2B5EF4-FFF2-40B4-BE49-F238E27FC236}">
                  <a16:creationId xmlns:a16="http://schemas.microsoft.com/office/drawing/2014/main" id="{F541B440-1CE7-46DE-8E58-B472C9E62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1352" y="6457357"/>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45">
              <a:extLst>
                <a:ext uri="{FF2B5EF4-FFF2-40B4-BE49-F238E27FC236}">
                  <a16:creationId xmlns:a16="http://schemas.microsoft.com/office/drawing/2014/main" id="{25E18B25-35CB-4DFC-B428-063F245D0B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21373" y="6463070"/>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8">
              <a:extLst>
                <a:ext uri="{FF2B5EF4-FFF2-40B4-BE49-F238E27FC236}">
                  <a16:creationId xmlns:a16="http://schemas.microsoft.com/office/drawing/2014/main" id="{AC3EF75E-9D39-42A1-8744-0314BE64A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76864" y="642104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29">
              <a:extLst>
                <a:ext uri="{FF2B5EF4-FFF2-40B4-BE49-F238E27FC236}">
                  <a16:creationId xmlns:a16="http://schemas.microsoft.com/office/drawing/2014/main" id="{5B830616-AB5F-4414-891C-D7D65A1C2A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64104" y="585379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33">
              <a:extLst>
                <a:ext uri="{FF2B5EF4-FFF2-40B4-BE49-F238E27FC236}">
                  <a16:creationId xmlns:a16="http://schemas.microsoft.com/office/drawing/2014/main" id="{B84FCDC4-EB04-49F6-83E1-AE030D9139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59809" y="5814737"/>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29">
              <a:extLst>
                <a:ext uri="{FF2B5EF4-FFF2-40B4-BE49-F238E27FC236}">
                  <a16:creationId xmlns:a16="http://schemas.microsoft.com/office/drawing/2014/main" id="{297CFE06-B273-4E3A-828B-7F2391E723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50782" y="5547906"/>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133">
              <a:extLst>
                <a:ext uri="{FF2B5EF4-FFF2-40B4-BE49-F238E27FC236}">
                  <a16:creationId xmlns:a16="http://schemas.microsoft.com/office/drawing/2014/main" id="{3DB916FA-F738-4FDC-856A-EC97DEA0FA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04120" y="557682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44">
              <a:extLst>
                <a:ext uri="{FF2B5EF4-FFF2-40B4-BE49-F238E27FC236}">
                  <a16:creationId xmlns:a16="http://schemas.microsoft.com/office/drawing/2014/main" id="{84355883-FB7A-47AA-BA56-AF9F91552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57282" y="5531943"/>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62" name="Freeform 142">
            <a:extLst>
              <a:ext uri="{FF2B5EF4-FFF2-40B4-BE49-F238E27FC236}">
                <a16:creationId xmlns:a16="http://schemas.microsoft.com/office/drawing/2014/main" id="{869C3428-7E23-4E31-828E-09F276DAC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20574" y="67621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49032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D863-B769-90C7-306E-D613D5F7E397}"/>
              </a:ext>
            </a:extLst>
          </p:cNvPr>
          <p:cNvSpPr>
            <a:spLocks noGrp="1"/>
          </p:cNvSpPr>
          <p:nvPr>
            <p:ph type="title"/>
          </p:nvPr>
        </p:nvSpPr>
        <p:spPr/>
        <p:txBody>
          <a:bodyPr/>
          <a:lstStyle/>
          <a:p>
            <a:r>
              <a:rPr lang="en-US" b="1" dirty="0">
                <a:latin typeface="+mn-lt"/>
              </a:rPr>
              <a:t>1</a:t>
            </a:r>
            <a:r>
              <a:rPr lang="en-US" b="1" baseline="30000" dirty="0">
                <a:latin typeface="+mn-lt"/>
              </a:rPr>
              <a:t>st </a:t>
            </a:r>
            <a:r>
              <a:rPr lang="en-US" b="1" dirty="0">
                <a:latin typeface="+mn-lt"/>
              </a:rPr>
              <a:t>Peter 4</a:t>
            </a:r>
          </a:p>
        </p:txBody>
      </p:sp>
      <p:sp>
        <p:nvSpPr>
          <p:cNvPr id="3" name="Content Placeholder 2">
            <a:extLst>
              <a:ext uri="{FF2B5EF4-FFF2-40B4-BE49-F238E27FC236}">
                <a16:creationId xmlns:a16="http://schemas.microsoft.com/office/drawing/2014/main" id="{0AB9F278-0B1C-E5BA-580D-17FBE2F97C35}"/>
              </a:ext>
            </a:extLst>
          </p:cNvPr>
          <p:cNvSpPr>
            <a:spLocks noGrp="1"/>
          </p:cNvSpPr>
          <p:nvPr>
            <p:ph idx="1"/>
          </p:nvPr>
        </p:nvSpPr>
        <p:spPr>
          <a:xfrm>
            <a:off x="1069848" y="1874520"/>
            <a:ext cx="9926101" cy="4351338"/>
          </a:xfrm>
        </p:spPr>
        <p:txBody>
          <a:bodyPr>
            <a:noAutofit/>
          </a:bodyPr>
          <a:lstStyle/>
          <a:p>
            <a:r>
              <a:rPr lang="en-US" sz="2100" dirty="0"/>
              <a:t>v2-v6: we must abstain from the lusts of the flesh</a:t>
            </a:r>
          </a:p>
          <a:p>
            <a:r>
              <a:rPr lang="en-US" sz="2100" dirty="0"/>
              <a:t>v7-v11: our walk as believers (be </a:t>
            </a:r>
            <a:r>
              <a:rPr lang="en-US" sz="2100" dirty="0">
                <a:solidFill>
                  <a:srgbClr val="4EA230"/>
                </a:solidFill>
              </a:rPr>
              <a:t>watchful</a:t>
            </a:r>
            <a:r>
              <a:rPr lang="en-US" sz="2100" dirty="0"/>
              <a:t>, have </a:t>
            </a:r>
            <a:r>
              <a:rPr lang="en-US" sz="2100" dirty="0">
                <a:solidFill>
                  <a:srgbClr val="4EA230"/>
                </a:solidFill>
              </a:rPr>
              <a:t>charity</a:t>
            </a:r>
            <a:r>
              <a:rPr lang="en-US" sz="2100" dirty="0"/>
              <a:t>, </a:t>
            </a:r>
            <a:r>
              <a:rPr lang="en-US" sz="2100" dirty="0">
                <a:solidFill>
                  <a:srgbClr val="4EA230"/>
                </a:solidFill>
              </a:rPr>
              <a:t>spread GOD’s word</a:t>
            </a:r>
            <a:r>
              <a:rPr lang="en-US" sz="2100" dirty="0"/>
              <a:t>)</a:t>
            </a:r>
          </a:p>
          <a:p>
            <a:r>
              <a:rPr lang="en-US" sz="2100" dirty="0"/>
              <a:t>v12-v19: we must </a:t>
            </a:r>
            <a:r>
              <a:rPr lang="en-US" sz="2100" dirty="0">
                <a:solidFill>
                  <a:srgbClr val="4EA230"/>
                </a:solidFill>
              </a:rPr>
              <a:t>endure tribulation</a:t>
            </a:r>
          </a:p>
          <a:p>
            <a:pPr marL="605790" lvl="2"/>
            <a:r>
              <a:rPr lang="en-US" sz="2100" b="0" dirty="0"/>
              <a:t>(v12) Beloved, think it not strange concerning the fiery trial which is to try you, as though some strange thing happened unto you:</a:t>
            </a:r>
          </a:p>
          <a:p>
            <a:pPr marL="891540" lvl="3" indent="-285750">
              <a:buFont typeface="Arial" panose="020B0604020202020204" pitchFamily="34" charset="0"/>
              <a:buChar char="•"/>
            </a:pPr>
            <a:r>
              <a:rPr lang="en-US" sz="2100" dirty="0"/>
              <a:t>What does this remind us of?</a:t>
            </a:r>
          </a:p>
        </p:txBody>
      </p:sp>
    </p:spTree>
    <p:extLst>
      <p:ext uri="{BB962C8B-B14F-4D97-AF65-F5344CB8AC3E}">
        <p14:creationId xmlns:p14="http://schemas.microsoft.com/office/powerpoint/2010/main" val="1276451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CFB03654-F8D1-4066-85B5-5BA57499B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0CA24-0788-2F08-4A0C-DA205C37B572}"/>
              </a:ext>
            </a:extLst>
          </p:cNvPr>
          <p:cNvSpPr>
            <a:spLocks noGrp="1"/>
          </p:cNvSpPr>
          <p:nvPr>
            <p:ph type="title"/>
          </p:nvPr>
        </p:nvSpPr>
        <p:spPr>
          <a:xfrm>
            <a:off x="1073810" y="696226"/>
            <a:ext cx="8675712" cy="981892"/>
          </a:xfrm>
        </p:spPr>
        <p:txBody>
          <a:bodyPr>
            <a:normAutofit/>
          </a:bodyPr>
          <a:lstStyle/>
          <a:p>
            <a:r>
              <a:rPr lang="en-US" sz="4400" b="1" dirty="0">
                <a:latin typeface="+mn-lt"/>
              </a:rPr>
              <a:t>1</a:t>
            </a:r>
            <a:r>
              <a:rPr lang="en-US" sz="4400" b="1" baseline="30000" dirty="0">
                <a:latin typeface="+mn-lt"/>
              </a:rPr>
              <a:t>st</a:t>
            </a:r>
            <a:r>
              <a:rPr lang="en-US" sz="4400" b="1" dirty="0">
                <a:latin typeface="+mn-lt"/>
              </a:rPr>
              <a:t> Peter 5</a:t>
            </a:r>
          </a:p>
        </p:txBody>
      </p:sp>
      <p:sp>
        <p:nvSpPr>
          <p:cNvPr id="1033" name="Rectangle 1032">
            <a:extLst>
              <a:ext uri="{FF2B5EF4-FFF2-40B4-BE49-F238E27FC236}">
                <a16:creationId xmlns:a16="http://schemas.microsoft.com/office/drawing/2014/main" id="{7615BC76-014D-4BD0-A843-994E2D759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 y="1874829"/>
            <a:ext cx="12175432"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5" name="Group 1034">
            <a:extLst>
              <a:ext uri="{FF2B5EF4-FFF2-40B4-BE49-F238E27FC236}">
                <a16:creationId xmlns:a16="http://schemas.microsoft.com/office/drawing/2014/main" id="{39D2483B-7210-454A-B168-51DA3C1611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57372" y="-18787"/>
            <a:ext cx="1238945" cy="1919798"/>
            <a:chOff x="10357372" y="-18787"/>
            <a:chExt cx="1238945" cy="1919798"/>
          </a:xfrm>
        </p:grpSpPr>
        <p:sp>
          <p:nvSpPr>
            <p:cNvPr id="1036" name="Freeform 57">
              <a:extLst>
                <a:ext uri="{FF2B5EF4-FFF2-40B4-BE49-F238E27FC236}">
                  <a16:creationId xmlns:a16="http://schemas.microsoft.com/office/drawing/2014/main" id="{F1142EB5-2791-4EAD-B4A2-43BECFBC5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15372" y="140636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7" name="Freeform 78">
              <a:extLst>
                <a:ext uri="{FF2B5EF4-FFF2-40B4-BE49-F238E27FC236}">
                  <a16:creationId xmlns:a16="http://schemas.microsoft.com/office/drawing/2014/main" id="{2C8870C2-1368-48B0-A8CF-BC33DF7656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1520" y="755028"/>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8" name="Freeform 79">
              <a:extLst>
                <a:ext uri="{FF2B5EF4-FFF2-40B4-BE49-F238E27FC236}">
                  <a16:creationId xmlns:a16="http://schemas.microsoft.com/office/drawing/2014/main" id="{853F9E0D-F5F9-438C-B1DC-0AA3127C4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3892" y="986073"/>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9" name="Freeform 80">
              <a:extLst>
                <a:ext uri="{FF2B5EF4-FFF2-40B4-BE49-F238E27FC236}">
                  <a16:creationId xmlns:a16="http://schemas.microsoft.com/office/drawing/2014/main" id="{B4E911B1-253E-4755-9AEC-BB1DAB8E21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551" y="122386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0" name="Freeform 83">
              <a:extLst>
                <a:ext uri="{FF2B5EF4-FFF2-40B4-BE49-F238E27FC236}">
                  <a16:creationId xmlns:a16="http://schemas.microsoft.com/office/drawing/2014/main" id="{2AF5DD4D-BF15-452D-937B-7F29FA3F2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1994" y="1699681"/>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1" name="Freeform 84">
              <a:extLst>
                <a:ext uri="{FF2B5EF4-FFF2-40B4-BE49-F238E27FC236}">
                  <a16:creationId xmlns:a16="http://schemas.microsoft.com/office/drawing/2014/main" id="{5F821C6A-EDEE-4845-92EB-367AC6002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3010" y="55044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2" name="Freeform 86">
              <a:extLst>
                <a:ext uri="{FF2B5EF4-FFF2-40B4-BE49-F238E27FC236}">
                  <a16:creationId xmlns:a16="http://schemas.microsoft.com/office/drawing/2014/main" id="{504AA4DA-748D-4CFF-891A-5C8861EC4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2979" y="20443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3" name="Freeform 89">
              <a:extLst>
                <a:ext uri="{FF2B5EF4-FFF2-40B4-BE49-F238E27FC236}">
                  <a16:creationId xmlns:a16="http://schemas.microsoft.com/office/drawing/2014/main" id="{7CC3A8FA-D5F6-4A96-9B55-4479C1717A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782" y="148733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4" name="Freeform 106">
              <a:extLst>
                <a:ext uri="{FF2B5EF4-FFF2-40B4-BE49-F238E27FC236}">
                  <a16:creationId xmlns:a16="http://schemas.microsoft.com/office/drawing/2014/main" id="{26E1DC3C-522F-46BF-9C95-475001763F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8678" y="5991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5" name="Freeform 107">
              <a:extLst>
                <a:ext uri="{FF2B5EF4-FFF2-40B4-BE49-F238E27FC236}">
                  <a16:creationId xmlns:a16="http://schemas.microsoft.com/office/drawing/2014/main" id="{F7CDF92D-312E-42AB-960E-637D404934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20666" y="124026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6" name="Freeform 108">
              <a:extLst>
                <a:ext uri="{FF2B5EF4-FFF2-40B4-BE49-F238E27FC236}">
                  <a16:creationId xmlns:a16="http://schemas.microsoft.com/office/drawing/2014/main" id="{918FE320-F6B2-4BDB-95D8-DFD3B2B34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349" y="120899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7" name="Freeform 109">
              <a:extLst>
                <a:ext uri="{FF2B5EF4-FFF2-40B4-BE49-F238E27FC236}">
                  <a16:creationId xmlns:a16="http://schemas.microsoft.com/office/drawing/2014/main" id="{B90769B0-46E9-4B76-96A9-A247A0DF3D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546" y="171031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8" name="Freeform 110">
              <a:extLst>
                <a:ext uri="{FF2B5EF4-FFF2-40B4-BE49-F238E27FC236}">
                  <a16:creationId xmlns:a16="http://schemas.microsoft.com/office/drawing/2014/main" id="{C0CC5855-0620-41C7-AA4D-3D30E2455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6402" y="35131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9" name="Freeform 111">
              <a:extLst>
                <a:ext uri="{FF2B5EF4-FFF2-40B4-BE49-F238E27FC236}">
                  <a16:creationId xmlns:a16="http://schemas.microsoft.com/office/drawing/2014/main" id="{7A99B1F4-089E-4A1A-833C-0D0C8E770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7601" y="1438812"/>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0" name="Freeform 112">
              <a:extLst>
                <a:ext uri="{FF2B5EF4-FFF2-40B4-BE49-F238E27FC236}">
                  <a16:creationId xmlns:a16="http://schemas.microsoft.com/office/drawing/2014/main" id="{52C3D5C1-0862-4E4B-BAD8-C6244D0352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7104" y="9201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1" name="Freeform 122">
              <a:extLst>
                <a:ext uri="{FF2B5EF4-FFF2-40B4-BE49-F238E27FC236}">
                  <a16:creationId xmlns:a16="http://schemas.microsoft.com/office/drawing/2014/main" id="{5E020019-37DA-47B1-A859-25E2009F7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2607" y="1741989"/>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2" name="Freeform 123">
              <a:extLst>
                <a:ext uri="{FF2B5EF4-FFF2-40B4-BE49-F238E27FC236}">
                  <a16:creationId xmlns:a16="http://schemas.microsoft.com/office/drawing/2014/main" id="{FC071985-7349-45B2-AD36-AB9014D81F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8114" y="20578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3" name="Freeform 130">
              <a:extLst>
                <a:ext uri="{FF2B5EF4-FFF2-40B4-BE49-F238E27FC236}">
                  <a16:creationId xmlns:a16="http://schemas.microsoft.com/office/drawing/2014/main" id="{8A8374B4-6CAE-4B1D-8AD8-BBD71C66E4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1335" y="49503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4" name="Freeform 131">
              <a:extLst>
                <a:ext uri="{FF2B5EF4-FFF2-40B4-BE49-F238E27FC236}">
                  <a16:creationId xmlns:a16="http://schemas.microsoft.com/office/drawing/2014/main" id="{4F0392BB-C222-4B4A-B3F7-86E1953966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5153" y="105002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5" name="Freeform 135">
              <a:extLst>
                <a:ext uri="{FF2B5EF4-FFF2-40B4-BE49-F238E27FC236}">
                  <a16:creationId xmlns:a16="http://schemas.microsoft.com/office/drawing/2014/main" id="{A602A52C-3AB9-4D97-AE2A-BB87DB6A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2492" y="820365"/>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6" name="Freeform 141">
              <a:extLst>
                <a:ext uri="{FF2B5EF4-FFF2-40B4-BE49-F238E27FC236}">
                  <a16:creationId xmlns:a16="http://schemas.microsoft.com/office/drawing/2014/main" id="{B30A965C-348F-4CA1-882F-46F532A33B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1044" y="142204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7" name="Freeform 77">
              <a:extLst>
                <a:ext uri="{FF2B5EF4-FFF2-40B4-BE49-F238E27FC236}">
                  <a16:creationId xmlns:a16="http://schemas.microsoft.com/office/drawing/2014/main" id="{3DB93D99-B20E-4CEF-A4B5-E355F2EF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9747" y="1955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8" name="Freeform 121">
              <a:extLst>
                <a:ext uri="{FF2B5EF4-FFF2-40B4-BE49-F238E27FC236}">
                  <a16:creationId xmlns:a16="http://schemas.microsoft.com/office/drawing/2014/main" id="{59BF81A2-5680-4745-9838-B87F14A4EE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0727" y="5686"/>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9" name="Freeform 8">
              <a:extLst>
                <a:ext uri="{FF2B5EF4-FFF2-40B4-BE49-F238E27FC236}">
                  <a16:creationId xmlns:a16="http://schemas.microsoft.com/office/drawing/2014/main" id="{15D7F206-A93F-4CCC-B241-B733ECFCF9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159" y="1071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0" name="Freeform 87">
              <a:extLst>
                <a:ext uri="{FF2B5EF4-FFF2-40B4-BE49-F238E27FC236}">
                  <a16:creationId xmlns:a16="http://schemas.microsoft.com/office/drawing/2014/main" id="{88E77691-B7C1-4F5D-98EC-C5508CDFB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6315" y="672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1" name="Freeform 94">
              <a:extLst>
                <a:ext uri="{FF2B5EF4-FFF2-40B4-BE49-F238E27FC236}">
                  <a16:creationId xmlns:a16="http://schemas.microsoft.com/office/drawing/2014/main" id="{B15258A7-A882-4D79-B870-C92A57D6B6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9661" y="130606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2" name="Freeform 97">
              <a:extLst>
                <a:ext uri="{FF2B5EF4-FFF2-40B4-BE49-F238E27FC236}">
                  <a16:creationId xmlns:a16="http://schemas.microsoft.com/office/drawing/2014/main" id="{CF3D5844-0132-49FA-BD1E-5263802F47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751" y="1744954"/>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3" name="Freeform 101">
              <a:extLst>
                <a:ext uri="{FF2B5EF4-FFF2-40B4-BE49-F238E27FC236}">
                  <a16:creationId xmlns:a16="http://schemas.microsoft.com/office/drawing/2014/main" id="{A399F043-AB24-4109-800A-BD94939A4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47006" y="1478722"/>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4" name="Freeform 102">
              <a:extLst>
                <a:ext uri="{FF2B5EF4-FFF2-40B4-BE49-F238E27FC236}">
                  <a16:creationId xmlns:a16="http://schemas.microsoft.com/office/drawing/2014/main" id="{796159AE-3178-456B-B411-196E260E5E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7663" y="110955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5" name="Freeform 103">
              <a:extLst>
                <a:ext uri="{FF2B5EF4-FFF2-40B4-BE49-F238E27FC236}">
                  <a16:creationId xmlns:a16="http://schemas.microsoft.com/office/drawing/2014/main" id="{B0562100-3934-4A15-8C23-D55F111D9E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5260" y="8358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6" name="Freeform 117">
              <a:extLst>
                <a:ext uri="{FF2B5EF4-FFF2-40B4-BE49-F238E27FC236}">
                  <a16:creationId xmlns:a16="http://schemas.microsoft.com/office/drawing/2014/main" id="{6DD7C928-63AE-4BCB-9843-570F9E04E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7263" y="88929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7" name="Freeform 118">
              <a:extLst>
                <a:ext uri="{FF2B5EF4-FFF2-40B4-BE49-F238E27FC236}">
                  <a16:creationId xmlns:a16="http://schemas.microsoft.com/office/drawing/2014/main" id="{5AC011E4-1DCA-418C-8008-AE4E1E61D0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33783" y="22103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8" name="Freeform 119">
              <a:extLst>
                <a:ext uri="{FF2B5EF4-FFF2-40B4-BE49-F238E27FC236}">
                  <a16:creationId xmlns:a16="http://schemas.microsoft.com/office/drawing/2014/main" id="{5B2D3B89-E1F5-40D8-AEC0-8E7B2E67AE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14899" y="45851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9" name="Freeform 136">
              <a:extLst>
                <a:ext uri="{FF2B5EF4-FFF2-40B4-BE49-F238E27FC236}">
                  <a16:creationId xmlns:a16="http://schemas.microsoft.com/office/drawing/2014/main" id="{DBB111D7-2067-4503-A6F9-647407E181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42418" y="126325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0" name="Freeform 137">
              <a:extLst>
                <a:ext uri="{FF2B5EF4-FFF2-40B4-BE49-F238E27FC236}">
                  <a16:creationId xmlns:a16="http://schemas.microsoft.com/office/drawing/2014/main" id="{20B3ED41-DE4C-4CE7-A8DE-B4ED03137D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7923" y="165641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1" name="Freeform 139">
              <a:extLst>
                <a:ext uri="{FF2B5EF4-FFF2-40B4-BE49-F238E27FC236}">
                  <a16:creationId xmlns:a16="http://schemas.microsoft.com/office/drawing/2014/main" id="{F4EE6DAD-6518-47B6-A04F-484A162676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61863" y="321142"/>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2" name="Freeform 143">
              <a:extLst>
                <a:ext uri="{FF2B5EF4-FFF2-40B4-BE49-F238E27FC236}">
                  <a16:creationId xmlns:a16="http://schemas.microsoft.com/office/drawing/2014/main" id="{B6867974-B4C0-48AA-A205-B435998B74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72041" y="1015660"/>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3" name="Freeform 144">
              <a:extLst>
                <a:ext uri="{FF2B5EF4-FFF2-40B4-BE49-F238E27FC236}">
                  <a16:creationId xmlns:a16="http://schemas.microsoft.com/office/drawing/2014/main" id="{21F27A0E-A6C1-4AFE-8CBA-28E4FE70BC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88371" y="79006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4" name="Freeform 145">
              <a:extLst>
                <a:ext uri="{FF2B5EF4-FFF2-40B4-BE49-F238E27FC236}">
                  <a16:creationId xmlns:a16="http://schemas.microsoft.com/office/drawing/2014/main" id="{AAA114B9-98D7-4840-8602-457F0741B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92441" y="60206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5" name="Freeform 8">
              <a:extLst>
                <a:ext uri="{FF2B5EF4-FFF2-40B4-BE49-F238E27FC236}">
                  <a16:creationId xmlns:a16="http://schemas.microsoft.com/office/drawing/2014/main" id="{4E9E63DF-694C-4693-8D8B-0275BB744D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151" y="13109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077" name="Freeform 113">
            <a:extLst>
              <a:ext uri="{FF2B5EF4-FFF2-40B4-BE49-F238E27FC236}">
                <a16:creationId xmlns:a16="http://schemas.microsoft.com/office/drawing/2014/main" id="{B1A3BF1A-EF96-468A-B04F-AFDF6621D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429612" y="201088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4F5BCF3C-28D7-ACCB-8347-5536297526C2}"/>
              </a:ext>
            </a:extLst>
          </p:cNvPr>
          <p:cNvSpPr>
            <a:spLocks noGrp="1"/>
          </p:cNvSpPr>
          <p:nvPr>
            <p:ph idx="1"/>
          </p:nvPr>
        </p:nvSpPr>
        <p:spPr>
          <a:xfrm>
            <a:off x="1073810" y="2202115"/>
            <a:ext cx="9795055" cy="3481271"/>
          </a:xfrm>
        </p:spPr>
        <p:txBody>
          <a:bodyPr>
            <a:noAutofit/>
          </a:bodyPr>
          <a:lstStyle/>
          <a:p>
            <a:r>
              <a:rPr lang="en-US" sz="2500" dirty="0"/>
              <a:t>v1-v5: instructions for specific groups (Church leaders, youth)</a:t>
            </a:r>
          </a:p>
          <a:p>
            <a:pPr marL="514350" lvl="1" indent="-285750">
              <a:buFont typeface="Arial" panose="020B0604020202020204" pitchFamily="34" charset="0"/>
              <a:buChar char="•"/>
            </a:pPr>
            <a:r>
              <a:rPr lang="en-US" sz="2500" dirty="0"/>
              <a:t>(v2) Feed the flock of God which is among you, taking the oversight thereof, not by constraint, but willingly; </a:t>
            </a:r>
            <a:r>
              <a:rPr lang="en-US" sz="2500" dirty="0">
                <a:solidFill>
                  <a:srgbClr val="00B050"/>
                </a:solidFill>
              </a:rPr>
              <a:t>not for filthy lucre</a:t>
            </a:r>
            <a:r>
              <a:rPr lang="en-US" sz="2500" dirty="0"/>
              <a:t>, but of a ready mind;</a:t>
            </a:r>
          </a:p>
          <a:p>
            <a:pPr marL="834390" lvl="2"/>
            <a:r>
              <a:rPr lang="en-US" sz="2500" b="0" dirty="0"/>
              <a:t>leaders in the church should not be in it for the money…</a:t>
            </a:r>
          </a:p>
        </p:txBody>
      </p:sp>
      <p:grpSp>
        <p:nvGrpSpPr>
          <p:cNvPr id="1079" name="Group 1078">
            <a:extLst>
              <a:ext uri="{FF2B5EF4-FFF2-40B4-BE49-F238E27FC236}">
                <a16:creationId xmlns:a16="http://schemas.microsoft.com/office/drawing/2014/main" id="{AC1582F5-FF93-46BF-A92F-D4490D6538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72524" y="5987703"/>
            <a:ext cx="1274531" cy="932361"/>
            <a:chOff x="10372524" y="5987703"/>
            <a:chExt cx="1274531" cy="932361"/>
          </a:xfrm>
        </p:grpSpPr>
        <p:sp>
          <p:nvSpPr>
            <p:cNvPr id="1080" name="Freeform 82">
              <a:extLst>
                <a:ext uri="{FF2B5EF4-FFF2-40B4-BE49-F238E27FC236}">
                  <a16:creationId xmlns:a16="http://schemas.microsoft.com/office/drawing/2014/main" id="{EDA30C63-7387-41DF-A6B0-5E3B1AF60C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61" y="601894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1" name="Freeform 70">
              <a:extLst>
                <a:ext uri="{FF2B5EF4-FFF2-40B4-BE49-F238E27FC236}">
                  <a16:creationId xmlns:a16="http://schemas.microsoft.com/office/drawing/2014/main" id="{0F9349DE-8C14-4D6E-B1C2-4750F704C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3533" y="628090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2" name="Freeform 85">
              <a:extLst>
                <a:ext uri="{FF2B5EF4-FFF2-40B4-BE49-F238E27FC236}">
                  <a16:creationId xmlns:a16="http://schemas.microsoft.com/office/drawing/2014/main" id="{0093B34B-1559-4D7A-90CF-114125FD62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0975" y="6503581"/>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3" name="Freeform 87">
              <a:extLst>
                <a:ext uri="{FF2B5EF4-FFF2-40B4-BE49-F238E27FC236}">
                  <a16:creationId xmlns:a16="http://schemas.microsoft.com/office/drawing/2014/main" id="{F32E37EB-F93F-4ACA-8EC5-8313085014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215" y="673397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4" name="Freeform 94">
              <a:extLst>
                <a:ext uri="{FF2B5EF4-FFF2-40B4-BE49-F238E27FC236}">
                  <a16:creationId xmlns:a16="http://schemas.microsoft.com/office/drawing/2014/main" id="{6486B439-14A8-40F4-BD01-2647D4752F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6680" y="671673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5" name="Freeform 118">
              <a:extLst>
                <a:ext uri="{FF2B5EF4-FFF2-40B4-BE49-F238E27FC236}">
                  <a16:creationId xmlns:a16="http://schemas.microsoft.com/office/drawing/2014/main" id="{3EA0483A-6030-445C-9A9E-FC8847FD44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3570" y="660050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6" name="Freeform 119">
              <a:extLst>
                <a:ext uri="{FF2B5EF4-FFF2-40B4-BE49-F238E27FC236}">
                  <a16:creationId xmlns:a16="http://schemas.microsoft.com/office/drawing/2014/main" id="{54E9F49B-F300-4A14-B0F3-36A75B171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260" y="641557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7" name="Freeform 139">
              <a:extLst>
                <a:ext uri="{FF2B5EF4-FFF2-40B4-BE49-F238E27FC236}">
                  <a16:creationId xmlns:a16="http://schemas.microsoft.com/office/drawing/2014/main" id="{293DA61B-9566-467E-A357-E86CD8E7E2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4088" y="655127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8" name="Freeform 144">
              <a:extLst>
                <a:ext uri="{FF2B5EF4-FFF2-40B4-BE49-F238E27FC236}">
                  <a16:creationId xmlns:a16="http://schemas.microsoft.com/office/drawing/2014/main" id="{A1A7223C-6F2C-487D-A45A-6EBBD051A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41775" y="618273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9" name="Freeform 145">
              <a:extLst>
                <a:ext uri="{FF2B5EF4-FFF2-40B4-BE49-F238E27FC236}">
                  <a16:creationId xmlns:a16="http://schemas.microsoft.com/office/drawing/2014/main" id="{DC4DE17D-AC51-4C89-AC1A-016A928A1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3257" y="6290757"/>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0" name="Freeform 8">
              <a:extLst>
                <a:ext uri="{FF2B5EF4-FFF2-40B4-BE49-F238E27FC236}">
                  <a16:creationId xmlns:a16="http://schemas.microsoft.com/office/drawing/2014/main" id="{95D0E198-D3C3-4790-881E-4DF6C9D7F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9800" y="675246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1" name="Freeform 51">
              <a:extLst>
                <a:ext uri="{FF2B5EF4-FFF2-40B4-BE49-F238E27FC236}">
                  <a16:creationId xmlns:a16="http://schemas.microsoft.com/office/drawing/2014/main" id="{E9952623-7C81-47CA-85D8-C872DE84E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19682" y="61960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2" name="Freeform 78">
              <a:extLst>
                <a:ext uri="{FF2B5EF4-FFF2-40B4-BE49-F238E27FC236}">
                  <a16:creationId xmlns:a16="http://schemas.microsoft.com/office/drawing/2014/main" id="{F90AA42C-D724-4AD8-81F3-CDFC420635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319" y="602860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3" name="Freeform 84">
              <a:extLst>
                <a:ext uri="{FF2B5EF4-FFF2-40B4-BE49-F238E27FC236}">
                  <a16:creationId xmlns:a16="http://schemas.microsoft.com/office/drawing/2014/main" id="{CAB3A278-E8E7-4070-B30A-31B5DE9805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487085" y="6029984"/>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4" name="Freeform 86">
              <a:extLst>
                <a:ext uri="{FF2B5EF4-FFF2-40B4-BE49-F238E27FC236}">
                  <a16:creationId xmlns:a16="http://schemas.microsoft.com/office/drawing/2014/main" id="{910FC82B-A4C1-428C-A576-79B5F6D189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918273" y="6040831"/>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5" name="Freeform 106">
              <a:extLst>
                <a:ext uri="{FF2B5EF4-FFF2-40B4-BE49-F238E27FC236}">
                  <a16:creationId xmlns:a16="http://schemas.microsoft.com/office/drawing/2014/main" id="{B9CB6255-5C91-4496-B0AE-529737BC5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729" y="628141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6" name="Freeform 110">
              <a:extLst>
                <a:ext uri="{FF2B5EF4-FFF2-40B4-BE49-F238E27FC236}">
                  <a16:creationId xmlns:a16="http://schemas.microsoft.com/office/drawing/2014/main" id="{A58DBA3F-B3E2-4AD9-A93C-FDF997582E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3094" y="651210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7" name="Freeform 123">
              <a:extLst>
                <a:ext uri="{FF2B5EF4-FFF2-40B4-BE49-F238E27FC236}">
                  <a16:creationId xmlns:a16="http://schemas.microsoft.com/office/drawing/2014/main" id="{AE100164-158F-422B-8A80-DFF4E0E06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1803" y="659994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8" name="Freeform 130">
              <a:extLst>
                <a:ext uri="{FF2B5EF4-FFF2-40B4-BE49-F238E27FC236}">
                  <a16:creationId xmlns:a16="http://schemas.microsoft.com/office/drawing/2014/main" id="{1A0EF69A-22C3-4FF9-B6DD-55C6DAC3B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98032" y="638309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9" name="Freeform 141">
              <a:extLst>
                <a:ext uri="{FF2B5EF4-FFF2-40B4-BE49-F238E27FC236}">
                  <a16:creationId xmlns:a16="http://schemas.microsoft.com/office/drawing/2014/main" id="{3963C700-CFE8-4ED2-8E1E-1139AC305D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888" y="675649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0" name="Freeform 99">
              <a:extLst>
                <a:ext uri="{FF2B5EF4-FFF2-40B4-BE49-F238E27FC236}">
                  <a16:creationId xmlns:a16="http://schemas.microsoft.com/office/drawing/2014/main" id="{86FC694B-4A70-4160-A64D-DA282DE95B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9290" y="60367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1" name="Freeform 8">
              <a:extLst>
                <a:ext uri="{FF2B5EF4-FFF2-40B4-BE49-F238E27FC236}">
                  <a16:creationId xmlns:a16="http://schemas.microsoft.com/office/drawing/2014/main" id="{2A55A10A-49CA-42B6-84C9-8A1A1596D7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502" y="67592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5201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8306094A-D982-4CB3-92F4-01F37B4DB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09ECE57F-2086-4DF3-B63E-98E7849E2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67"/>
            <a:ext cx="8217780"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5170B3-00A2-83F7-4AEC-F42B58CE4694}"/>
              </a:ext>
            </a:extLst>
          </p:cNvPr>
          <p:cNvSpPr>
            <a:spLocks noGrp="1"/>
          </p:cNvSpPr>
          <p:nvPr>
            <p:ph type="title"/>
          </p:nvPr>
        </p:nvSpPr>
        <p:spPr>
          <a:xfrm>
            <a:off x="1073811" y="571500"/>
            <a:ext cx="6767701" cy="1257300"/>
          </a:xfrm>
        </p:spPr>
        <p:txBody>
          <a:bodyPr>
            <a:normAutofit/>
          </a:bodyPr>
          <a:lstStyle/>
          <a:p>
            <a:r>
              <a:rPr lang="en-US" b="1" dirty="0">
                <a:latin typeface="+mn-lt"/>
              </a:rPr>
              <a:t>1</a:t>
            </a:r>
            <a:r>
              <a:rPr lang="en-US" b="1" baseline="30000" dirty="0">
                <a:latin typeface="+mn-lt"/>
              </a:rPr>
              <a:t>st</a:t>
            </a:r>
            <a:r>
              <a:rPr lang="en-US" b="1" dirty="0">
                <a:latin typeface="+mn-lt"/>
              </a:rPr>
              <a:t> Peter 5</a:t>
            </a:r>
          </a:p>
        </p:txBody>
      </p:sp>
      <p:sp>
        <p:nvSpPr>
          <p:cNvPr id="3" name="Content Placeholder 2">
            <a:extLst>
              <a:ext uri="{FF2B5EF4-FFF2-40B4-BE49-F238E27FC236}">
                <a16:creationId xmlns:a16="http://schemas.microsoft.com/office/drawing/2014/main" id="{5F26F57A-B63E-2EDA-7A55-7C4B103E8EBA}"/>
              </a:ext>
            </a:extLst>
          </p:cNvPr>
          <p:cNvSpPr>
            <a:spLocks noGrp="1"/>
          </p:cNvSpPr>
          <p:nvPr>
            <p:ph idx="1"/>
          </p:nvPr>
        </p:nvSpPr>
        <p:spPr>
          <a:xfrm>
            <a:off x="1073812" y="1871330"/>
            <a:ext cx="6767699" cy="4415170"/>
          </a:xfrm>
        </p:spPr>
        <p:txBody>
          <a:bodyPr>
            <a:normAutofit/>
          </a:bodyPr>
          <a:lstStyle/>
          <a:p>
            <a:r>
              <a:rPr lang="en-US" sz="2200" dirty="0"/>
              <a:t>v6-v11: how we as believers should be behaving</a:t>
            </a:r>
          </a:p>
          <a:p>
            <a:pPr marL="514350" lvl="1" indent="-285750">
              <a:buFont typeface="Arial" panose="020B0604020202020204" pitchFamily="34" charset="0"/>
              <a:buChar char="•"/>
            </a:pPr>
            <a:r>
              <a:rPr lang="en-US" sz="2200" dirty="0"/>
              <a:t>be </a:t>
            </a:r>
            <a:r>
              <a:rPr lang="en-US" sz="2200" dirty="0">
                <a:solidFill>
                  <a:srgbClr val="28906D"/>
                </a:solidFill>
              </a:rPr>
              <a:t>humble</a:t>
            </a:r>
          </a:p>
          <a:p>
            <a:pPr marL="514350" lvl="1" indent="-285750">
              <a:buFont typeface="Arial" panose="020B0604020202020204" pitchFamily="34" charset="0"/>
              <a:buChar char="•"/>
            </a:pPr>
            <a:r>
              <a:rPr lang="en-US" sz="2200" dirty="0"/>
              <a:t>rely on GOD</a:t>
            </a:r>
          </a:p>
          <a:p>
            <a:pPr marL="514350" lvl="1" indent="-285750">
              <a:buFont typeface="Arial" panose="020B0604020202020204" pitchFamily="34" charset="0"/>
              <a:buChar char="•"/>
            </a:pPr>
            <a:r>
              <a:rPr lang="en-US" sz="2200" dirty="0"/>
              <a:t>be </a:t>
            </a:r>
            <a:r>
              <a:rPr lang="en-US" sz="2200" dirty="0">
                <a:solidFill>
                  <a:srgbClr val="3B79C3"/>
                </a:solidFill>
              </a:rPr>
              <a:t>sober</a:t>
            </a:r>
            <a:r>
              <a:rPr lang="en-US" sz="2200" dirty="0"/>
              <a:t> and </a:t>
            </a:r>
            <a:r>
              <a:rPr lang="en-US" sz="2200" dirty="0">
                <a:solidFill>
                  <a:srgbClr val="3B79C3"/>
                </a:solidFill>
              </a:rPr>
              <a:t>vigilant</a:t>
            </a:r>
          </a:p>
          <a:p>
            <a:pPr marL="514350" lvl="1" indent="-285750">
              <a:buFont typeface="Arial" panose="020B0604020202020204" pitchFamily="34" charset="0"/>
              <a:buChar char="•"/>
            </a:pPr>
            <a:r>
              <a:rPr lang="en-US" sz="2200" dirty="0">
                <a:solidFill>
                  <a:srgbClr val="E05A30"/>
                </a:solidFill>
              </a:rPr>
              <a:t>resist</a:t>
            </a:r>
            <a:r>
              <a:rPr lang="en-US" sz="2200" dirty="0"/>
              <a:t> the devil</a:t>
            </a:r>
          </a:p>
          <a:p>
            <a:pPr marL="514350" lvl="1" indent="-285750">
              <a:buFont typeface="Arial" panose="020B0604020202020204" pitchFamily="34" charset="0"/>
              <a:buChar char="•"/>
            </a:pPr>
            <a:r>
              <a:rPr lang="en-US" sz="2200" dirty="0"/>
              <a:t>think of our </a:t>
            </a:r>
            <a:r>
              <a:rPr lang="en-US" sz="2200" dirty="0">
                <a:solidFill>
                  <a:srgbClr val="7D15BD"/>
                </a:solidFill>
              </a:rPr>
              <a:t>brethren throughout the world</a:t>
            </a:r>
          </a:p>
        </p:txBody>
      </p:sp>
      <p:pic>
        <p:nvPicPr>
          <p:cNvPr id="11" name="Picture 10">
            <a:extLst>
              <a:ext uri="{FF2B5EF4-FFF2-40B4-BE49-F238E27FC236}">
                <a16:creationId xmlns:a16="http://schemas.microsoft.com/office/drawing/2014/main" id="{25FCB475-59FA-E356-18DF-4ED5C621AB82}"/>
              </a:ext>
            </a:extLst>
          </p:cNvPr>
          <p:cNvPicPr>
            <a:picLocks noChangeAspect="1"/>
          </p:cNvPicPr>
          <p:nvPr/>
        </p:nvPicPr>
        <p:blipFill>
          <a:blip r:embed="rId2"/>
          <a:srcRect l="1813" b="15798"/>
          <a:stretch/>
        </p:blipFill>
        <p:spPr>
          <a:xfrm>
            <a:off x="8217780" y="0"/>
            <a:ext cx="3974220" cy="2556118"/>
          </a:xfrm>
          <a:prstGeom prst="rect">
            <a:avLst/>
          </a:prstGeom>
        </p:spPr>
      </p:pic>
      <p:pic>
        <p:nvPicPr>
          <p:cNvPr id="2054" name="Picture 6" descr="Islamic Extremists and Christians in Pakistan - Modern Diplomacy">
            <a:extLst>
              <a:ext uri="{FF2B5EF4-FFF2-40B4-BE49-F238E27FC236}">
                <a16:creationId xmlns:a16="http://schemas.microsoft.com/office/drawing/2014/main" id="{07F1F8BD-989B-DDB2-5DCC-2F2D1DD5981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28397" y="2556118"/>
            <a:ext cx="3963603" cy="23583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ristianity in Africa: What's the Scorecard?">
            <a:extLst>
              <a:ext uri="{FF2B5EF4-FFF2-40B4-BE49-F238E27FC236}">
                <a16:creationId xmlns:a16="http://schemas.microsoft.com/office/drawing/2014/main" id="{3F81D0D4-BC60-A18B-C7AA-D6911AC5B5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769"/>
          <a:stretch/>
        </p:blipFill>
        <p:spPr bwMode="auto">
          <a:xfrm>
            <a:off x="8217780" y="4296613"/>
            <a:ext cx="3974220" cy="2556119"/>
          </a:xfrm>
          <a:prstGeom prst="rect">
            <a:avLst/>
          </a:prstGeom>
          <a:noFill/>
          <a:extLst>
            <a:ext uri="{909E8E84-426E-40DD-AFC4-6F175D3DCCD1}">
              <a14:hiddenFill xmlns:a14="http://schemas.microsoft.com/office/drawing/2010/main">
                <a:solidFill>
                  <a:srgbClr val="FFFFFF"/>
                </a:solidFill>
              </a14:hiddenFill>
            </a:ext>
          </a:extLst>
        </p:spPr>
      </p:pic>
      <p:sp>
        <p:nvSpPr>
          <p:cNvPr id="2063" name="Freeform 30">
            <a:extLst>
              <a:ext uri="{FF2B5EF4-FFF2-40B4-BE49-F238E27FC236}">
                <a16:creationId xmlns:a16="http://schemas.microsoft.com/office/drawing/2014/main" id="{C3A18F61-CBDC-4DE6-A3D1-9A25DD2E3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973263" y="6380463"/>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EBF3103B-8949-82C6-24C7-F73E175C85B3}"/>
              </a:ext>
            </a:extLst>
          </p:cNvPr>
          <p:cNvSpPr txBox="1"/>
          <p:nvPr/>
        </p:nvSpPr>
        <p:spPr>
          <a:xfrm>
            <a:off x="0" y="6550223"/>
            <a:ext cx="6018835" cy="307777"/>
          </a:xfrm>
          <a:prstGeom prst="rect">
            <a:avLst/>
          </a:prstGeom>
          <a:noFill/>
        </p:spPr>
        <p:txBody>
          <a:bodyPr wrap="square" rtlCol="0">
            <a:spAutoFit/>
          </a:bodyPr>
          <a:lstStyle/>
          <a:p>
            <a:r>
              <a:rPr lang="en-US" sz="1400" dirty="0"/>
              <a:t>Photos By: </a:t>
            </a:r>
            <a:r>
              <a:rPr lang="en-US" sz="1400" dirty="0">
                <a:hlinkClick r:id="rId5"/>
              </a:rPr>
              <a:t>Foreign Policy</a:t>
            </a:r>
            <a:r>
              <a:rPr lang="en-US" sz="1400" dirty="0"/>
              <a:t>, </a:t>
            </a:r>
            <a:r>
              <a:rPr lang="en-US" sz="1400" dirty="0">
                <a:hlinkClick r:id="rId6"/>
              </a:rPr>
              <a:t>American Pakistan Foundation</a:t>
            </a:r>
            <a:r>
              <a:rPr lang="en-US" sz="1400" dirty="0"/>
              <a:t>,  </a:t>
            </a:r>
            <a:r>
              <a:rPr lang="en-US" sz="1400" dirty="0">
                <a:hlinkClick r:id="rId7"/>
              </a:rPr>
              <a:t>Flickr</a:t>
            </a:r>
            <a:endParaRPr lang="en-US" sz="1400" dirty="0"/>
          </a:p>
        </p:txBody>
      </p:sp>
    </p:spTree>
    <p:extLst>
      <p:ext uri="{BB962C8B-B14F-4D97-AF65-F5344CB8AC3E}">
        <p14:creationId xmlns:p14="http://schemas.microsoft.com/office/powerpoint/2010/main" val="2051512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98012-C941-14AB-CFBD-A6072ABB8D2F}"/>
              </a:ext>
            </a:extLst>
          </p:cNvPr>
          <p:cNvSpPr>
            <a:spLocks noGrp="1"/>
          </p:cNvSpPr>
          <p:nvPr>
            <p:ph type="title"/>
          </p:nvPr>
        </p:nvSpPr>
        <p:spPr/>
        <p:txBody>
          <a:bodyPr/>
          <a:lstStyle/>
          <a:p>
            <a:r>
              <a:rPr lang="en-US" b="1" dirty="0">
                <a:latin typeface="+mn-lt"/>
              </a:rPr>
              <a:t>2</a:t>
            </a:r>
            <a:r>
              <a:rPr lang="en-US" b="1" baseline="30000" dirty="0">
                <a:latin typeface="+mn-lt"/>
              </a:rPr>
              <a:t>nd</a:t>
            </a:r>
            <a:r>
              <a:rPr lang="en-US" b="1" dirty="0">
                <a:latin typeface="+mn-lt"/>
              </a:rPr>
              <a:t> Peter 1</a:t>
            </a:r>
          </a:p>
        </p:txBody>
      </p:sp>
      <p:sp>
        <p:nvSpPr>
          <p:cNvPr id="3" name="Content Placeholder 2">
            <a:extLst>
              <a:ext uri="{FF2B5EF4-FFF2-40B4-BE49-F238E27FC236}">
                <a16:creationId xmlns:a16="http://schemas.microsoft.com/office/drawing/2014/main" id="{D84BD73D-05C0-4F5A-AD14-F635A41E8431}"/>
              </a:ext>
            </a:extLst>
          </p:cNvPr>
          <p:cNvSpPr>
            <a:spLocks noGrp="1"/>
          </p:cNvSpPr>
          <p:nvPr>
            <p:ph idx="1"/>
          </p:nvPr>
        </p:nvSpPr>
        <p:spPr>
          <a:xfrm>
            <a:off x="1069849" y="1874519"/>
            <a:ext cx="3571599" cy="4155891"/>
          </a:xfrm>
        </p:spPr>
        <p:txBody>
          <a:bodyPr>
            <a:normAutofit fontScale="92500" lnSpcReduction="10000"/>
          </a:bodyPr>
          <a:lstStyle/>
          <a:p>
            <a:pPr marL="0" indent="0">
              <a:buNone/>
            </a:pPr>
            <a:r>
              <a:rPr lang="en-US" dirty="0"/>
              <a:t>v5-v7: And beside this, giving all diligence, add to your faith virtue; and to virtue knowledge; And to knowledge temperance; and to temperance patience; and to patience godliness; And to godliness brotherly kindness; and to brotherly kindness charity.</a:t>
            </a:r>
          </a:p>
        </p:txBody>
      </p:sp>
      <p:graphicFrame>
        <p:nvGraphicFramePr>
          <p:cNvPr id="4" name="Diagram 3">
            <a:extLst>
              <a:ext uri="{FF2B5EF4-FFF2-40B4-BE49-F238E27FC236}">
                <a16:creationId xmlns:a16="http://schemas.microsoft.com/office/drawing/2014/main" id="{55D40EC9-10AA-5DBC-D8DE-D86DF894A33F}"/>
              </a:ext>
            </a:extLst>
          </p:cNvPr>
          <p:cNvGraphicFramePr/>
          <p:nvPr>
            <p:extLst>
              <p:ext uri="{D42A27DB-BD31-4B8C-83A1-F6EECF244321}">
                <p14:modId xmlns:p14="http://schemas.microsoft.com/office/powerpoint/2010/main" val="4203783532"/>
              </p:ext>
            </p:extLst>
          </p:nvPr>
        </p:nvGraphicFramePr>
        <p:xfrm>
          <a:off x="3855656"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201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graphicEl>
                                              <a:dgm id="{DFB49DB2-DC45-4D33-82B4-C6EC1E9ED441}"/>
                                            </p:graphicEl>
                                          </p:spTgt>
                                        </p:tgtEl>
                                      </p:cBhvr>
                                    </p:animEffect>
                                    <p:animScale>
                                      <p:cBhvr>
                                        <p:cTn id="7" dur="250" autoRev="1" fill="hold"/>
                                        <p:tgtEl>
                                          <p:spTgt spid="4">
                                            <p:graphicEl>
                                              <a:dgm id="{DFB49DB2-DC45-4D33-82B4-C6EC1E9ED441}"/>
                                            </p:graphicEl>
                                          </p:spTgt>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4">
                                            <p:graphicEl>
                                              <a:dgm id="{504B2C3A-43A0-4537-A923-C046205F3C70}"/>
                                            </p:graphicEl>
                                          </p:spTgt>
                                        </p:tgtEl>
                                      </p:cBhvr>
                                    </p:animEffect>
                                    <p:animScale>
                                      <p:cBhvr>
                                        <p:cTn id="11" dur="250" autoRev="1" fill="hold"/>
                                        <p:tgtEl>
                                          <p:spTgt spid="4">
                                            <p:graphicEl>
                                              <a:dgm id="{504B2C3A-43A0-4537-A923-C046205F3C70}"/>
                                            </p:graphicEl>
                                          </p:spTgt>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4">
                                            <p:graphicEl>
                                              <a:dgm id="{5E010E66-A887-49D6-8B59-6EA3ED9EA34B}"/>
                                            </p:graphicEl>
                                          </p:spTgt>
                                        </p:tgtEl>
                                      </p:cBhvr>
                                    </p:animEffect>
                                    <p:animScale>
                                      <p:cBhvr>
                                        <p:cTn id="15" dur="250" autoRev="1" fill="hold"/>
                                        <p:tgtEl>
                                          <p:spTgt spid="4">
                                            <p:graphicEl>
                                              <a:dgm id="{5E010E66-A887-49D6-8B59-6EA3ED9EA34B}"/>
                                            </p:graphicEl>
                                          </p:spTgt>
                                        </p:tgtEl>
                                      </p:cBhvr>
                                      <p:by x="105000" y="105000"/>
                                    </p:animScale>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4">
                                            <p:graphicEl>
                                              <a:dgm id="{2FAEB2FB-0270-42E1-B694-F806380DDC18}"/>
                                            </p:graphicEl>
                                          </p:spTgt>
                                        </p:tgtEl>
                                      </p:cBhvr>
                                    </p:animEffect>
                                    <p:animScale>
                                      <p:cBhvr>
                                        <p:cTn id="19" dur="250" autoRev="1" fill="hold"/>
                                        <p:tgtEl>
                                          <p:spTgt spid="4">
                                            <p:graphicEl>
                                              <a:dgm id="{2FAEB2FB-0270-42E1-B694-F806380DDC18}"/>
                                            </p:graphicEl>
                                          </p:spTgt>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4">
                                            <p:graphicEl>
                                              <a:dgm id="{E1D6E2FB-31E9-4187-832A-23FEB99EDB13}"/>
                                            </p:graphicEl>
                                          </p:spTgt>
                                        </p:tgtEl>
                                      </p:cBhvr>
                                    </p:animEffect>
                                    <p:animScale>
                                      <p:cBhvr>
                                        <p:cTn id="23" dur="250" autoRev="1" fill="hold"/>
                                        <p:tgtEl>
                                          <p:spTgt spid="4">
                                            <p:graphicEl>
                                              <a:dgm id="{E1D6E2FB-31E9-4187-832A-23FEB99EDB13}"/>
                                            </p:graphicEl>
                                          </p:spTgt>
                                        </p:tgtEl>
                                      </p:cBhvr>
                                      <p:by x="105000" y="105000"/>
                                    </p:animScale>
                                  </p:childTnLst>
                                </p:cTn>
                              </p:par>
                            </p:childTnLst>
                          </p:cTn>
                        </p:par>
                        <p:par>
                          <p:cTn id="24" fill="hold">
                            <p:stCondLst>
                              <p:cond delay="2500"/>
                            </p:stCondLst>
                            <p:childTnLst>
                              <p:par>
                                <p:cTn id="25" presetID="26" presetClass="emph" presetSubtype="0" fill="hold" grpId="0" nodeType="afterEffect">
                                  <p:stCondLst>
                                    <p:cond delay="0"/>
                                  </p:stCondLst>
                                  <p:childTnLst>
                                    <p:animEffect transition="out" filter="fade">
                                      <p:cBhvr>
                                        <p:cTn id="26" dur="500" tmFilter="0, 0; .2, .5; .8, .5; 1, 0"/>
                                        <p:tgtEl>
                                          <p:spTgt spid="4">
                                            <p:graphicEl>
                                              <a:dgm id="{CAF310DB-B3AA-44D1-BD08-6EA3862BC75A}"/>
                                            </p:graphicEl>
                                          </p:spTgt>
                                        </p:tgtEl>
                                      </p:cBhvr>
                                    </p:animEffect>
                                    <p:animScale>
                                      <p:cBhvr>
                                        <p:cTn id="27" dur="250" autoRev="1" fill="hold"/>
                                        <p:tgtEl>
                                          <p:spTgt spid="4">
                                            <p:graphicEl>
                                              <a:dgm id="{CAF310DB-B3AA-44D1-BD08-6EA3862BC75A}"/>
                                            </p:graphicEl>
                                          </p:spTgt>
                                        </p:tgtEl>
                                      </p:cBhvr>
                                      <p:by x="105000" y="105000"/>
                                    </p:animScale>
                                  </p:childTnLst>
                                </p:cTn>
                              </p:par>
                            </p:childTnLst>
                          </p:cTn>
                        </p:par>
                        <p:par>
                          <p:cTn id="28" fill="hold">
                            <p:stCondLst>
                              <p:cond delay="3000"/>
                            </p:stCondLst>
                            <p:childTnLst>
                              <p:par>
                                <p:cTn id="29" presetID="26" presetClass="emph" presetSubtype="0" fill="hold" grpId="0" nodeType="afterEffect">
                                  <p:stCondLst>
                                    <p:cond delay="0"/>
                                  </p:stCondLst>
                                  <p:childTnLst>
                                    <p:animEffect transition="out" filter="fade">
                                      <p:cBhvr>
                                        <p:cTn id="30" dur="500" tmFilter="0, 0; .2, .5; .8, .5; 1, 0"/>
                                        <p:tgtEl>
                                          <p:spTgt spid="4">
                                            <p:graphicEl>
                                              <a:dgm id="{621D5DFC-E5F4-4593-8E26-5C837AFC112E}"/>
                                            </p:graphicEl>
                                          </p:spTgt>
                                        </p:tgtEl>
                                      </p:cBhvr>
                                    </p:animEffect>
                                    <p:animScale>
                                      <p:cBhvr>
                                        <p:cTn id="31" dur="250" autoRev="1" fill="hold"/>
                                        <p:tgtEl>
                                          <p:spTgt spid="4">
                                            <p:graphicEl>
                                              <a:dgm id="{621D5DFC-E5F4-4593-8E26-5C837AFC112E}"/>
                                            </p:graphicEl>
                                          </p:spTgt>
                                        </p:tgtEl>
                                      </p:cBhvr>
                                      <p:by x="105000" y="105000"/>
                                    </p:animScale>
                                  </p:childTnLst>
                                </p:cTn>
                              </p:par>
                            </p:childTnLst>
                          </p:cTn>
                        </p:par>
                        <p:par>
                          <p:cTn id="32" fill="hold">
                            <p:stCondLst>
                              <p:cond delay="3500"/>
                            </p:stCondLst>
                            <p:childTnLst>
                              <p:par>
                                <p:cTn id="33" presetID="26" presetClass="emph" presetSubtype="0" fill="hold" grpId="0" nodeType="afterEffect">
                                  <p:stCondLst>
                                    <p:cond delay="0"/>
                                  </p:stCondLst>
                                  <p:childTnLst>
                                    <p:animEffect transition="out" filter="fade">
                                      <p:cBhvr>
                                        <p:cTn id="34" dur="500" tmFilter="0, 0; .2, .5; .8, .5; 1, 0"/>
                                        <p:tgtEl>
                                          <p:spTgt spid="4">
                                            <p:graphicEl>
                                              <a:dgm id="{C96E00D5-4A84-4281-95B7-7E177557EE13}"/>
                                            </p:graphicEl>
                                          </p:spTgt>
                                        </p:tgtEl>
                                      </p:cBhvr>
                                    </p:animEffect>
                                    <p:animScale>
                                      <p:cBhvr>
                                        <p:cTn id="35" dur="250" autoRev="1" fill="hold"/>
                                        <p:tgtEl>
                                          <p:spTgt spid="4">
                                            <p:graphicEl>
                                              <a:dgm id="{C96E00D5-4A84-4281-95B7-7E177557EE13}"/>
                                            </p:graphicEl>
                                          </p:spTgt>
                                        </p:tgtEl>
                                      </p:cBhvr>
                                      <p:by x="105000" y="105000"/>
                                    </p:animScale>
                                  </p:childTnLst>
                                </p:cTn>
                              </p:par>
                            </p:childTnLst>
                          </p:cTn>
                        </p:par>
                        <p:par>
                          <p:cTn id="36" fill="hold">
                            <p:stCondLst>
                              <p:cond delay="4000"/>
                            </p:stCondLst>
                            <p:childTnLst>
                              <p:par>
                                <p:cTn id="37" presetID="26" presetClass="emph" presetSubtype="0" fill="hold" grpId="0" nodeType="afterEffect">
                                  <p:stCondLst>
                                    <p:cond delay="0"/>
                                  </p:stCondLst>
                                  <p:childTnLst>
                                    <p:animEffect transition="out" filter="fade">
                                      <p:cBhvr>
                                        <p:cTn id="38" dur="500" tmFilter="0, 0; .2, .5; .8, .5; 1, 0"/>
                                        <p:tgtEl>
                                          <p:spTgt spid="4">
                                            <p:graphicEl>
                                              <a:dgm id="{B18A67BC-044E-41FE-8C24-1B84A438CC8C}"/>
                                            </p:graphicEl>
                                          </p:spTgt>
                                        </p:tgtEl>
                                      </p:cBhvr>
                                    </p:animEffect>
                                    <p:animScale>
                                      <p:cBhvr>
                                        <p:cTn id="39" dur="250" autoRev="1" fill="hold"/>
                                        <p:tgtEl>
                                          <p:spTgt spid="4">
                                            <p:graphicEl>
                                              <a:dgm id="{B18A67BC-044E-41FE-8C24-1B84A438CC8C}"/>
                                            </p:graphicEl>
                                          </p:spTgt>
                                        </p:tgtEl>
                                      </p:cBhvr>
                                      <p:by x="105000" y="105000"/>
                                    </p:animScale>
                                  </p:childTnLst>
                                </p:cTn>
                              </p:par>
                            </p:childTnLst>
                          </p:cTn>
                        </p:par>
                        <p:par>
                          <p:cTn id="40" fill="hold">
                            <p:stCondLst>
                              <p:cond delay="4500"/>
                            </p:stCondLst>
                            <p:childTnLst>
                              <p:par>
                                <p:cTn id="41" presetID="26" presetClass="emph" presetSubtype="0" fill="hold" grpId="0" nodeType="afterEffect">
                                  <p:stCondLst>
                                    <p:cond delay="0"/>
                                  </p:stCondLst>
                                  <p:childTnLst>
                                    <p:animEffect transition="out" filter="fade">
                                      <p:cBhvr>
                                        <p:cTn id="42" dur="500" tmFilter="0, 0; .2, .5; .8, .5; 1, 0"/>
                                        <p:tgtEl>
                                          <p:spTgt spid="4">
                                            <p:graphicEl>
                                              <a:dgm id="{D44F6CF3-8DFF-4ED2-9F2C-2F61341BBD34}"/>
                                            </p:graphicEl>
                                          </p:spTgt>
                                        </p:tgtEl>
                                      </p:cBhvr>
                                    </p:animEffect>
                                    <p:animScale>
                                      <p:cBhvr>
                                        <p:cTn id="43" dur="250" autoRev="1" fill="hold"/>
                                        <p:tgtEl>
                                          <p:spTgt spid="4">
                                            <p:graphicEl>
                                              <a:dgm id="{D44F6CF3-8DFF-4ED2-9F2C-2F61341BBD34}"/>
                                            </p:graphicEl>
                                          </p:spTgt>
                                        </p:tgtEl>
                                      </p:cBhvr>
                                      <p:by x="105000" y="105000"/>
                                    </p:animScale>
                                  </p:childTnLst>
                                </p:cTn>
                              </p:par>
                            </p:childTnLst>
                          </p:cTn>
                        </p:par>
                        <p:par>
                          <p:cTn id="44" fill="hold">
                            <p:stCondLst>
                              <p:cond delay="5000"/>
                            </p:stCondLst>
                            <p:childTnLst>
                              <p:par>
                                <p:cTn id="45" presetID="26" presetClass="emph" presetSubtype="0" fill="hold" grpId="0" nodeType="afterEffect">
                                  <p:stCondLst>
                                    <p:cond delay="0"/>
                                  </p:stCondLst>
                                  <p:childTnLst>
                                    <p:animEffect transition="out" filter="fade">
                                      <p:cBhvr>
                                        <p:cTn id="46" dur="500" tmFilter="0, 0; .2, .5; .8, .5; 1, 0"/>
                                        <p:tgtEl>
                                          <p:spTgt spid="4">
                                            <p:graphicEl>
                                              <a:dgm id="{BAC0616D-45E1-41A1-8372-9FC1408829D1}"/>
                                            </p:graphicEl>
                                          </p:spTgt>
                                        </p:tgtEl>
                                      </p:cBhvr>
                                    </p:animEffect>
                                    <p:animScale>
                                      <p:cBhvr>
                                        <p:cTn id="47" dur="250" autoRev="1" fill="hold"/>
                                        <p:tgtEl>
                                          <p:spTgt spid="4">
                                            <p:graphicEl>
                                              <a:dgm id="{BAC0616D-45E1-41A1-8372-9FC1408829D1}"/>
                                            </p:graphicEl>
                                          </p:spTgt>
                                        </p:tgtEl>
                                      </p:cBhvr>
                                      <p:by x="105000" y="105000"/>
                                    </p:animScale>
                                  </p:childTnLst>
                                </p:cTn>
                              </p:par>
                            </p:childTnLst>
                          </p:cTn>
                        </p:par>
                        <p:par>
                          <p:cTn id="48" fill="hold">
                            <p:stCondLst>
                              <p:cond delay="5500"/>
                            </p:stCondLst>
                            <p:childTnLst>
                              <p:par>
                                <p:cTn id="49" presetID="26" presetClass="emph" presetSubtype="0" fill="hold" grpId="0" nodeType="afterEffect">
                                  <p:stCondLst>
                                    <p:cond delay="0"/>
                                  </p:stCondLst>
                                  <p:childTnLst>
                                    <p:animEffect transition="out" filter="fade">
                                      <p:cBhvr>
                                        <p:cTn id="50" dur="500" tmFilter="0, 0; .2, .5; .8, .5; 1, 0"/>
                                        <p:tgtEl>
                                          <p:spTgt spid="4">
                                            <p:graphicEl>
                                              <a:dgm id="{48AEC885-0D48-46C7-BE34-22B1E43338CA}"/>
                                            </p:graphicEl>
                                          </p:spTgt>
                                        </p:tgtEl>
                                      </p:cBhvr>
                                    </p:animEffect>
                                    <p:animScale>
                                      <p:cBhvr>
                                        <p:cTn id="51" dur="250" autoRev="1" fill="hold"/>
                                        <p:tgtEl>
                                          <p:spTgt spid="4">
                                            <p:graphicEl>
                                              <a:dgm id="{48AEC885-0D48-46C7-BE34-22B1E43338CA}"/>
                                            </p:graphicEl>
                                          </p:spTgt>
                                        </p:tgtEl>
                                      </p:cBhvr>
                                      <p:by x="105000" y="105000"/>
                                    </p:animScale>
                                  </p:childTnLst>
                                </p:cTn>
                              </p:par>
                            </p:childTnLst>
                          </p:cTn>
                        </p:par>
                        <p:par>
                          <p:cTn id="52" fill="hold">
                            <p:stCondLst>
                              <p:cond delay="6000"/>
                            </p:stCondLst>
                            <p:childTnLst>
                              <p:par>
                                <p:cTn id="53" presetID="26" presetClass="emph" presetSubtype="0" fill="hold" grpId="0" nodeType="afterEffect">
                                  <p:stCondLst>
                                    <p:cond delay="0"/>
                                  </p:stCondLst>
                                  <p:childTnLst>
                                    <p:animEffect transition="out" filter="fade">
                                      <p:cBhvr>
                                        <p:cTn id="54" dur="500" tmFilter="0, 0; .2, .5; .8, .5; 1, 0"/>
                                        <p:tgtEl>
                                          <p:spTgt spid="4">
                                            <p:graphicEl>
                                              <a:dgm id="{BB334FF9-07C4-48E3-9E25-96FB7BB13EB8}"/>
                                            </p:graphicEl>
                                          </p:spTgt>
                                        </p:tgtEl>
                                      </p:cBhvr>
                                    </p:animEffect>
                                    <p:animScale>
                                      <p:cBhvr>
                                        <p:cTn id="55" dur="250" autoRev="1" fill="hold"/>
                                        <p:tgtEl>
                                          <p:spTgt spid="4">
                                            <p:graphicEl>
                                              <a:dgm id="{BB334FF9-07C4-48E3-9E25-96FB7BB13EB8}"/>
                                            </p:graphicEl>
                                          </p:spTgt>
                                        </p:tgtEl>
                                      </p:cBhvr>
                                      <p:by x="105000" y="105000"/>
                                    </p:animScale>
                                  </p:childTnLst>
                                </p:cTn>
                              </p:par>
                            </p:childTnLst>
                          </p:cTn>
                        </p:par>
                        <p:par>
                          <p:cTn id="56" fill="hold">
                            <p:stCondLst>
                              <p:cond delay="6500"/>
                            </p:stCondLst>
                            <p:childTnLst>
                              <p:par>
                                <p:cTn id="57" presetID="26" presetClass="emph" presetSubtype="0" fill="hold" grpId="0" nodeType="afterEffect">
                                  <p:stCondLst>
                                    <p:cond delay="0"/>
                                  </p:stCondLst>
                                  <p:childTnLst>
                                    <p:animEffect transition="out" filter="fade">
                                      <p:cBhvr>
                                        <p:cTn id="58" dur="500" tmFilter="0, 0; .2, .5; .8, .5; 1, 0"/>
                                        <p:tgtEl>
                                          <p:spTgt spid="4">
                                            <p:graphicEl>
                                              <a:dgm id="{D897E958-F787-4D32-9C5E-2EB16BFAD73C}"/>
                                            </p:graphicEl>
                                          </p:spTgt>
                                        </p:tgtEl>
                                      </p:cBhvr>
                                    </p:animEffect>
                                    <p:animScale>
                                      <p:cBhvr>
                                        <p:cTn id="59" dur="250" autoRev="1" fill="hold"/>
                                        <p:tgtEl>
                                          <p:spTgt spid="4">
                                            <p:graphicEl>
                                              <a:dgm id="{D897E958-F787-4D32-9C5E-2EB16BFAD73C}"/>
                                            </p:graphicEl>
                                          </p:spTgt>
                                        </p:tgtEl>
                                      </p:cBhvr>
                                      <p:by x="105000" y="105000"/>
                                    </p:animScale>
                                  </p:childTnLst>
                                </p:cTn>
                              </p:par>
                            </p:childTnLst>
                          </p:cTn>
                        </p:par>
                        <p:par>
                          <p:cTn id="60" fill="hold">
                            <p:stCondLst>
                              <p:cond delay="7000"/>
                            </p:stCondLst>
                            <p:childTnLst>
                              <p:par>
                                <p:cTn id="61" presetID="26" presetClass="emph" presetSubtype="0" fill="hold" grpId="0" nodeType="afterEffect">
                                  <p:stCondLst>
                                    <p:cond delay="0"/>
                                  </p:stCondLst>
                                  <p:childTnLst>
                                    <p:animEffect transition="out" filter="fade">
                                      <p:cBhvr>
                                        <p:cTn id="62" dur="500" tmFilter="0, 0; .2, .5; .8, .5; 1, 0"/>
                                        <p:tgtEl>
                                          <p:spTgt spid="4">
                                            <p:graphicEl>
                                              <a:dgm id="{C2010E84-15F1-46D9-BB1A-F47DEB5210E9}"/>
                                            </p:graphicEl>
                                          </p:spTgt>
                                        </p:tgtEl>
                                      </p:cBhvr>
                                    </p:animEffect>
                                    <p:animScale>
                                      <p:cBhvr>
                                        <p:cTn id="63" dur="250" autoRev="1" fill="hold"/>
                                        <p:tgtEl>
                                          <p:spTgt spid="4">
                                            <p:graphicEl>
                                              <a:dgm id="{C2010E84-15F1-46D9-BB1A-F47DEB5210E9}"/>
                                            </p:graphicEl>
                                          </p:spTgt>
                                        </p:tgtEl>
                                      </p:cBhvr>
                                      <p:by x="105000" y="105000"/>
                                    </p:animScale>
                                  </p:childTnLst>
                                </p:cTn>
                              </p:par>
                            </p:childTnLst>
                          </p:cTn>
                        </p:par>
                        <p:par>
                          <p:cTn id="64" fill="hold">
                            <p:stCondLst>
                              <p:cond delay="7500"/>
                            </p:stCondLst>
                            <p:childTnLst>
                              <p:par>
                                <p:cTn id="65" presetID="26" presetClass="emph" presetSubtype="0" fill="hold" grpId="0" nodeType="afterEffect">
                                  <p:stCondLst>
                                    <p:cond delay="0"/>
                                  </p:stCondLst>
                                  <p:childTnLst>
                                    <p:animEffect transition="out" filter="fade">
                                      <p:cBhvr>
                                        <p:cTn id="66" dur="500" tmFilter="0, 0; .2, .5; .8, .5; 1, 0"/>
                                        <p:tgtEl>
                                          <p:spTgt spid="4">
                                            <p:graphicEl>
                                              <a:dgm id="{69B3AFB5-8B8D-4F39-B242-569507843736}"/>
                                            </p:graphicEl>
                                          </p:spTgt>
                                        </p:tgtEl>
                                      </p:cBhvr>
                                    </p:animEffect>
                                    <p:animScale>
                                      <p:cBhvr>
                                        <p:cTn id="67" dur="250" autoRev="1" fill="hold"/>
                                        <p:tgtEl>
                                          <p:spTgt spid="4">
                                            <p:graphicEl>
                                              <a:dgm id="{69B3AFB5-8B8D-4F39-B242-569507843736}"/>
                                            </p:graphicEl>
                                          </p:spTgt>
                                        </p:tgtEl>
                                      </p:cBhvr>
                                      <p:by x="105000" y="105000"/>
                                    </p:animScale>
                                  </p:childTnLst>
                                </p:cTn>
                              </p:par>
                            </p:childTnLst>
                          </p:cTn>
                        </p:par>
                        <p:par>
                          <p:cTn id="68" fill="hold">
                            <p:stCondLst>
                              <p:cond delay="8000"/>
                            </p:stCondLst>
                            <p:childTnLst>
                              <p:par>
                                <p:cTn id="69" presetID="26" presetClass="emph" presetSubtype="0" fill="hold" grpId="1" nodeType="afterEffect">
                                  <p:stCondLst>
                                    <p:cond delay="0"/>
                                  </p:stCondLst>
                                  <p:childTnLst>
                                    <p:animEffect transition="out" filter="fade">
                                      <p:cBhvr>
                                        <p:cTn id="70" dur="500" tmFilter="0, 0; .2, .5; .8, .5; 1, 0"/>
                                        <p:tgtEl>
                                          <p:spTgt spid="4">
                                            <p:graphicEl>
                                              <a:dgm id="{DFB49DB2-DC45-4D33-82B4-C6EC1E9ED441}"/>
                                            </p:graphicEl>
                                          </p:spTgt>
                                        </p:tgtEl>
                                      </p:cBhvr>
                                    </p:animEffect>
                                    <p:animScale>
                                      <p:cBhvr>
                                        <p:cTn id="71" dur="250" autoRev="1" fill="hold"/>
                                        <p:tgtEl>
                                          <p:spTgt spid="4">
                                            <p:graphicEl>
                                              <a:dgm id="{DFB49DB2-DC45-4D33-82B4-C6EC1E9ED441}"/>
                                            </p:graphicEl>
                                          </p:spTgt>
                                        </p:tgtEl>
                                      </p:cBhvr>
                                      <p:by x="105000" y="105000"/>
                                    </p:animScale>
                                  </p:childTnLst>
                                </p:cTn>
                              </p:par>
                            </p:childTnLst>
                          </p:cTn>
                        </p:par>
                        <p:par>
                          <p:cTn id="72" fill="hold">
                            <p:stCondLst>
                              <p:cond delay="8500"/>
                            </p:stCondLst>
                            <p:childTnLst>
                              <p:par>
                                <p:cTn id="73" presetID="26" presetClass="emph" presetSubtype="0" fill="hold" grpId="1" nodeType="afterEffect">
                                  <p:stCondLst>
                                    <p:cond delay="0"/>
                                  </p:stCondLst>
                                  <p:childTnLst>
                                    <p:animEffect transition="out" filter="fade">
                                      <p:cBhvr>
                                        <p:cTn id="74" dur="500" tmFilter="0, 0; .2, .5; .8, .5; 1, 0"/>
                                        <p:tgtEl>
                                          <p:spTgt spid="4">
                                            <p:graphicEl>
                                              <a:dgm id="{504B2C3A-43A0-4537-A923-C046205F3C70}"/>
                                            </p:graphicEl>
                                          </p:spTgt>
                                        </p:tgtEl>
                                      </p:cBhvr>
                                    </p:animEffect>
                                    <p:animScale>
                                      <p:cBhvr>
                                        <p:cTn id="75" dur="250" autoRev="1" fill="hold"/>
                                        <p:tgtEl>
                                          <p:spTgt spid="4">
                                            <p:graphicEl>
                                              <a:dgm id="{504B2C3A-43A0-4537-A923-C046205F3C70}"/>
                                            </p:graphicEl>
                                          </p:spTgt>
                                        </p:tgtEl>
                                      </p:cBhvr>
                                      <p:by x="105000" y="105000"/>
                                    </p:animScale>
                                  </p:childTnLst>
                                </p:cTn>
                              </p:par>
                            </p:childTnLst>
                          </p:cTn>
                        </p:par>
                        <p:par>
                          <p:cTn id="76" fill="hold">
                            <p:stCondLst>
                              <p:cond delay="9000"/>
                            </p:stCondLst>
                            <p:childTnLst>
                              <p:par>
                                <p:cTn id="77" presetID="26" presetClass="emph" presetSubtype="0" fill="hold" grpId="1" nodeType="afterEffect">
                                  <p:stCondLst>
                                    <p:cond delay="0"/>
                                  </p:stCondLst>
                                  <p:childTnLst>
                                    <p:animEffect transition="out" filter="fade">
                                      <p:cBhvr>
                                        <p:cTn id="78" dur="500" tmFilter="0, 0; .2, .5; .8, .5; 1, 0"/>
                                        <p:tgtEl>
                                          <p:spTgt spid="4">
                                            <p:graphicEl>
                                              <a:dgm id="{5E010E66-A887-49D6-8B59-6EA3ED9EA34B}"/>
                                            </p:graphicEl>
                                          </p:spTgt>
                                        </p:tgtEl>
                                      </p:cBhvr>
                                    </p:animEffect>
                                    <p:animScale>
                                      <p:cBhvr>
                                        <p:cTn id="79" dur="250" autoRev="1" fill="hold"/>
                                        <p:tgtEl>
                                          <p:spTgt spid="4">
                                            <p:graphicEl>
                                              <a:dgm id="{5E010E66-A887-49D6-8B59-6EA3ED9EA34B}"/>
                                            </p:graphicEl>
                                          </p:spTgt>
                                        </p:tgtEl>
                                      </p:cBhvr>
                                      <p:by x="105000" y="105000"/>
                                    </p:animScale>
                                  </p:childTnLst>
                                </p:cTn>
                              </p:par>
                            </p:childTnLst>
                          </p:cTn>
                        </p:par>
                        <p:par>
                          <p:cTn id="80" fill="hold">
                            <p:stCondLst>
                              <p:cond delay="9500"/>
                            </p:stCondLst>
                            <p:childTnLst>
                              <p:par>
                                <p:cTn id="81" presetID="26" presetClass="emph" presetSubtype="0" fill="hold" grpId="1" nodeType="afterEffect">
                                  <p:stCondLst>
                                    <p:cond delay="0"/>
                                  </p:stCondLst>
                                  <p:childTnLst>
                                    <p:animEffect transition="out" filter="fade">
                                      <p:cBhvr>
                                        <p:cTn id="82" dur="500" tmFilter="0, 0; .2, .5; .8, .5; 1, 0"/>
                                        <p:tgtEl>
                                          <p:spTgt spid="4">
                                            <p:graphicEl>
                                              <a:dgm id="{2FAEB2FB-0270-42E1-B694-F806380DDC18}"/>
                                            </p:graphicEl>
                                          </p:spTgt>
                                        </p:tgtEl>
                                      </p:cBhvr>
                                    </p:animEffect>
                                    <p:animScale>
                                      <p:cBhvr>
                                        <p:cTn id="83" dur="250" autoRev="1" fill="hold"/>
                                        <p:tgtEl>
                                          <p:spTgt spid="4">
                                            <p:graphicEl>
                                              <a:dgm id="{2FAEB2FB-0270-42E1-B694-F806380DDC18}"/>
                                            </p:graphicEl>
                                          </p:spTgt>
                                        </p:tgtEl>
                                      </p:cBhvr>
                                      <p:by x="105000" y="105000"/>
                                    </p:animScale>
                                  </p:childTnLst>
                                </p:cTn>
                              </p:par>
                            </p:childTnLst>
                          </p:cTn>
                        </p:par>
                        <p:par>
                          <p:cTn id="84" fill="hold">
                            <p:stCondLst>
                              <p:cond delay="10000"/>
                            </p:stCondLst>
                            <p:childTnLst>
                              <p:par>
                                <p:cTn id="85" presetID="26" presetClass="emph" presetSubtype="0" fill="hold" grpId="1" nodeType="afterEffect">
                                  <p:stCondLst>
                                    <p:cond delay="0"/>
                                  </p:stCondLst>
                                  <p:childTnLst>
                                    <p:animEffect transition="out" filter="fade">
                                      <p:cBhvr>
                                        <p:cTn id="86" dur="500" tmFilter="0, 0; .2, .5; .8, .5; 1, 0"/>
                                        <p:tgtEl>
                                          <p:spTgt spid="4">
                                            <p:graphicEl>
                                              <a:dgm id="{E1D6E2FB-31E9-4187-832A-23FEB99EDB13}"/>
                                            </p:graphicEl>
                                          </p:spTgt>
                                        </p:tgtEl>
                                      </p:cBhvr>
                                    </p:animEffect>
                                    <p:animScale>
                                      <p:cBhvr>
                                        <p:cTn id="87" dur="250" autoRev="1" fill="hold"/>
                                        <p:tgtEl>
                                          <p:spTgt spid="4">
                                            <p:graphicEl>
                                              <a:dgm id="{E1D6E2FB-31E9-4187-832A-23FEB99EDB13}"/>
                                            </p:graphicEl>
                                          </p:spTgt>
                                        </p:tgtEl>
                                      </p:cBhvr>
                                      <p:by x="105000" y="105000"/>
                                    </p:animScale>
                                  </p:childTnLst>
                                </p:cTn>
                              </p:par>
                            </p:childTnLst>
                          </p:cTn>
                        </p:par>
                        <p:par>
                          <p:cTn id="88" fill="hold">
                            <p:stCondLst>
                              <p:cond delay="10500"/>
                            </p:stCondLst>
                            <p:childTnLst>
                              <p:par>
                                <p:cTn id="89" presetID="26" presetClass="emph" presetSubtype="0" fill="hold" grpId="1" nodeType="afterEffect">
                                  <p:stCondLst>
                                    <p:cond delay="0"/>
                                  </p:stCondLst>
                                  <p:childTnLst>
                                    <p:animEffect transition="out" filter="fade">
                                      <p:cBhvr>
                                        <p:cTn id="90" dur="500" tmFilter="0, 0; .2, .5; .8, .5; 1, 0"/>
                                        <p:tgtEl>
                                          <p:spTgt spid="4">
                                            <p:graphicEl>
                                              <a:dgm id="{CAF310DB-B3AA-44D1-BD08-6EA3862BC75A}"/>
                                            </p:graphicEl>
                                          </p:spTgt>
                                        </p:tgtEl>
                                      </p:cBhvr>
                                    </p:animEffect>
                                    <p:animScale>
                                      <p:cBhvr>
                                        <p:cTn id="91" dur="250" autoRev="1" fill="hold"/>
                                        <p:tgtEl>
                                          <p:spTgt spid="4">
                                            <p:graphicEl>
                                              <a:dgm id="{CAF310DB-B3AA-44D1-BD08-6EA3862BC75A}"/>
                                            </p:graphicEl>
                                          </p:spTgt>
                                        </p:tgtEl>
                                      </p:cBhvr>
                                      <p:by x="105000" y="105000"/>
                                    </p:animScale>
                                  </p:childTnLst>
                                </p:cTn>
                              </p:par>
                            </p:childTnLst>
                          </p:cTn>
                        </p:par>
                        <p:par>
                          <p:cTn id="92" fill="hold">
                            <p:stCondLst>
                              <p:cond delay="11000"/>
                            </p:stCondLst>
                            <p:childTnLst>
                              <p:par>
                                <p:cTn id="93" presetID="26" presetClass="emph" presetSubtype="0" fill="hold" grpId="1" nodeType="afterEffect">
                                  <p:stCondLst>
                                    <p:cond delay="0"/>
                                  </p:stCondLst>
                                  <p:childTnLst>
                                    <p:animEffect transition="out" filter="fade">
                                      <p:cBhvr>
                                        <p:cTn id="94" dur="500" tmFilter="0, 0; .2, .5; .8, .5; 1, 0"/>
                                        <p:tgtEl>
                                          <p:spTgt spid="4">
                                            <p:graphicEl>
                                              <a:dgm id="{621D5DFC-E5F4-4593-8E26-5C837AFC112E}"/>
                                            </p:graphicEl>
                                          </p:spTgt>
                                        </p:tgtEl>
                                      </p:cBhvr>
                                    </p:animEffect>
                                    <p:animScale>
                                      <p:cBhvr>
                                        <p:cTn id="95" dur="250" autoRev="1" fill="hold"/>
                                        <p:tgtEl>
                                          <p:spTgt spid="4">
                                            <p:graphicEl>
                                              <a:dgm id="{621D5DFC-E5F4-4593-8E26-5C837AFC112E}"/>
                                            </p:graphicEl>
                                          </p:spTgt>
                                        </p:tgtEl>
                                      </p:cBhvr>
                                      <p:by x="105000" y="105000"/>
                                    </p:animScale>
                                  </p:childTnLst>
                                </p:cTn>
                              </p:par>
                            </p:childTnLst>
                          </p:cTn>
                        </p:par>
                        <p:par>
                          <p:cTn id="96" fill="hold">
                            <p:stCondLst>
                              <p:cond delay="11500"/>
                            </p:stCondLst>
                            <p:childTnLst>
                              <p:par>
                                <p:cTn id="97" presetID="26" presetClass="emph" presetSubtype="0" fill="hold" grpId="1" nodeType="afterEffect">
                                  <p:stCondLst>
                                    <p:cond delay="0"/>
                                  </p:stCondLst>
                                  <p:childTnLst>
                                    <p:animEffect transition="out" filter="fade">
                                      <p:cBhvr>
                                        <p:cTn id="98" dur="500" tmFilter="0, 0; .2, .5; .8, .5; 1, 0"/>
                                        <p:tgtEl>
                                          <p:spTgt spid="4">
                                            <p:graphicEl>
                                              <a:dgm id="{C96E00D5-4A84-4281-95B7-7E177557EE13}"/>
                                            </p:graphicEl>
                                          </p:spTgt>
                                        </p:tgtEl>
                                      </p:cBhvr>
                                    </p:animEffect>
                                    <p:animScale>
                                      <p:cBhvr>
                                        <p:cTn id="99" dur="250" autoRev="1" fill="hold"/>
                                        <p:tgtEl>
                                          <p:spTgt spid="4">
                                            <p:graphicEl>
                                              <a:dgm id="{C96E00D5-4A84-4281-95B7-7E177557EE13}"/>
                                            </p:graphicEl>
                                          </p:spTgt>
                                        </p:tgtEl>
                                      </p:cBhvr>
                                      <p:by x="105000" y="105000"/>
                                    </p:animScale>
                                  </p:childTnLst>
                                </p:cTn>
                              </p:par>
                            </p:childTnLst>
                          </p:cTn>
                        </p:par>
                        <p:par>
                          <p:cTn id="100" fill="hold">
                            <p:stCondLst>
                              <p:cond delay="12000"/>
                            </p:stCondLst>
                            <p:childTnLst>
                              <p:par>
                                <p:cTn id="101" presetID="26" presetClass="emph" presetSubtype="0" fill="hold" grpId="1" nodeType="afterEffect">
                                  <p:stCondLst>
                                    <p:cond delay="0"/>
                                  </p:stCondLst>
                                  <p:childTnLst>
                                    <p:animEffect transition="out" filter="fade">
                                      <p:cBhvr>
                                        <p:cTn id="102" dur="500" tmFilter="0, 0; .2, .5; .8, .5; 1, 0"/>
                                        <p:tgtEl>
                                          <p:spTgt spid="4">
                                            <p:graphicEl>
                                              <a:dgm id="{B18A67BC-044E-41FE-8C24-1B84A438CC8C}"/>
                                            </p:graphicEl>
                                          </p:spTgt>
                                        </p:tgtEl>
                                      </p:cBhvr>
                                    </p:animEffect>
                                    <p:animScale>
                                      <p:cBhvr>
                                        <p:cTn id="103" dur="250" autoRev="1" fill="hold"/>
                                        <p:tgtEl>
                                          <p:spTgt spid="4">
                                            <p:graphicEl>
                                              <a:dgm id="{B18A67BC-044E-41FE-8C24-1B84A438CC8C}"/>
                                            </p:graphicEl>
                                          </p:spTgt>
                                        </p:tgtEl>
                                      </p:cBhvr>
                                      <p:by x="105000" y="105000"/>
                                    </p:animScale>
                                  </p:childTnLst>
                                </p:cTn>
                              </p:par>
                            </p:childTnLst>
                          </p:cTn>
                        </p:par>
                        <p:par>
                          <p:cTn id="104" fill="hold">
                            <p:stCondLst>
                              <p:cond delay="12500"/>
                            </p:stCondLst>
                            <p:childTnLst>
                              <p:par>
                                <p:cTn id="105" presetID="26" presetClass="emph" presetSubtype="0" fill="hold" grpId="1" nodeType="afterEffect">
                                  <p:stCondLst>
                                    <p:cond delay="0"/>
                                  </p:stCondLst>
                                  <p:childTnLst>
                                    <p:animEffect transition="out" filter="fade">
                                      <p:cBhvr>
                                        <p:cTn id="106" dur="500" tmFilter="0, 0; .2, .5; .8, .5; 1, 0"/>
                                        <p:tgtEl>
                                          <p:spTgt spid="4">
                                            <p:graphicEl>
                                              <a:dgm id="{D44F6CF3-8DFF-4ED2-9F2C-2F61341BBD34}"/>
                                            </p:graphicEl>
                                          </p:spTgt>
                                        </p:tgtEl>
                                      </p:cBhvr>
                                    </p:animEffect>
                                    <p:animScale>
                                      <p:cBhvr>
                                        <p:cTn id="107" dur="250" autoRev="1" fill="hold"/>
                                        <p:tgtEl>
                                          <p:spTgt spid="4">
                                            <p:graphicEl>
                                              <a:dgm id="{D44F6CF3-8DFF-4ED2-9F2C-2F61341BBD34}"/>
                                            </p:graphicEl>
                                          </p:spTgt>
                                        </p:tgtEl>
                                      </p:cBhvr>
                                      <p:by x="105000" y="105000"/>
                                    </p:animScale>
                                  </p:childTnLst>
                                </p:cTn>
                              </p:par>
                            </p:childTnLst>
                          </p:cTn>
                        </p:par>
                        <p:par>
                          <p:cTn id="108" fill="hold">
                            <p:stCondLst>
                              <p:cond delay="13000"/>
                            </p:stCondLst>
                            <p:childTnLst>
                              <p:par>
                                <p:cTn id="109" presetID="26" presetClass="emph" presetSubtype="0" fill="hold" grpId="1" nodeType="afterEffect">
                                  <p:stCondLst>
                                    <p:cond delay="0"/>
                                  </p:stCondLst>
                                  <p:childTnLst>
                                    <p:animEffect transition="out" filter="fade">
                                      <p:cBhvr>
                                        <p:cTn id="110" dur="500" tmFilter="0, 0; .2, .5; .8, .5; 1, 0"/>
                                        <p:tgtEl>
                                          <p:spTgt spid="4">
                                            <p:graphicEl>
                                              <a:dgm id="{BAC0616D-45E1-41A1-8372-9FC1408829D1}"/>
                                            </p:graphicEl>
                                          </p:spTgt>
                                        </p:tgtEl>
                                      </p:cBhvr>
                                    </p:animEffect>
                                    <p:animScale>
                                      <p:cBhvr>
                                        <p:cTn id="111" dur="250" autoRev="1" fill="hold"/>
                                        <p:tgtEl>
                                          <p:spTgt spid="4">
                                            <p:graphicEl>
                                              <a:dgm id="{BAC0616D-45E1-41A1-8372-9FC1408829D1}"/>
                                            </p:graphicEl>
                                          </p:spTgt>
                                        </p:tgtEl>
                                      </p:cBhvr>
                                      <p:by x="105000" y="105000"/>
                                    </p:animScale>
                                  </p:childTnLst>
                                </p:cTn>
                              </p:par>
                            </p:childTnLst>
                          </p:cTn>
                        </p:par>
                        <p:par>
                          <p:cTn id="112" fill="hold">
                            <p:stCondLst>
                              <p:cond delay="13500"/>
                            </p:stCondLst>
                            <p:childTnLst>
                              <p:par>
                                <p:cTn id="113" presetID="26" presetClass="emph" presetSubtype="0" fill="hold" grpId="1" nodeType="afterEffect">
                                  <p:stCondLst>
                                    <p:cond delay="0"/>
                                  </p:stCondLst>
                                  <p:childTnLst>
                                    <p:animEffect transition="out" filter="fade">
                                      <p:cBhvr>
                                        <p:cTn id="114" dur="500" tmFilter="0, 0; .2, .5; .8, .5; 1, 0"/>
                                        <p:tgtEl>
                                          <p:spTgt spid="4">
                                            <p:graphicEl>
                                              <a:dgm id="{48AEC885-0D48-46C7-BE34-22B1E43338CA}"/>
                                            </p:graphicEl>
                                          </p:spTgt>
                                        </p:tgtEl>
                                      </p:cBhvr>
                                    </p:animEffect>
                                    <p:animScale>
                                      <p:cBhvr>
                                        <p:cTn id="115" dur="250" autoRev="1" fill="hold"/>
                                        <p:tgtEl>
                                          <p:spTgt spid="4">
                                            <p:graphicEl>
                                              <a:dgm id="{48AEC885-0D48-46C7-BE34-22B1E43338CA}"/>
                                            </p:graphicEl>
                                          </p:spTgt>
                                        </p:tgtEl>
                                      </p:cBhvr>
                                      <p:by x="105000" y="105000"/>
                                    </p:animScale>
                                  </p:childTnLst>
                                </p:cTn>
                              </p:par>
                            </p:childTnLst>
                          </p:cTn>
                        </p:par>
                        <p:par>
                          <p:cTn id="116" fill="hold">
                            <p:stCondLst>
                              <p:cond delay="14000"/>
                            </p:stCondLst>
                            <p:childTnLst>
                              <p:par>
                                <p:cTn id="117" presetID="26" presetClass="emph" presetSubtype="0" fill="hold" grpId="1" nodeType="afterEffect">
                                  <p:stCondLst>
                                    <p:cond delay="0"/>
                                  </p:stCondLst>
                                  <p:childTnLst>
                                    <p:animEffect transition="out" filter="fade">
                                      <p:cBhvr>
                                        <p:cTn id="118" dur="500" tmFilter="0, 0; .2, .5; .8, .5; 1, 0"/>
                                        <p:tgtEl>
                                          <p:spTgt spid="4">
                                            <p:graphicEl>
                                              <a:dgm id="{BB334FF9-07C4-48E3-9E25-96FB7BB13EB8}"/>
                                            </p:graphicEl>
                                          </p:spTgt>
                                        </p:tgtEl>
                                      </p:cBhvr>
                                    </p:animEffect>
                                    <p:animScale>
                                      <p:cBhvr>
                                        <p:cTn id="119" dur="250" autoRev="1" fill="hold"/>
                                        <p:tgtEl>
                                          <p:spTgt spid="4">
                                            <p:graphicEl>
                                              <a:dgm id="{BB334FF9-07C4-48E3-9E25-96FB7BB13EB8}"/>
                                            </p:graphicEl>
                                          </p:spTgt>
                                        </p:tgtEl>
                                      </p:cBhvr>
                                      <p:by x="105000" y="105000"/>
                                    </p:animScale>
                                  </p:childTnLst>
                                </p:cTn>
                              </p:par>
                            </p:childTnLst>
                          </p:cTn>
                        </p:par>
                        <p:par>
                          <p:cTn id="120" fill="hold">
                            <p:stCondLst>
                              <p:cond delay="14500"/>
                            </p:stCondLst>
                            <p:childTnLst>
                              <p:par>
                                <p:cTn id="121" presetID="26" presetClass="emph" presetSubtype="0" fill="hold" grpId="1" nodeType="afterEffect">
                                  <p:stCondLst>
                                    <p:cond delay="0"/>
                                  </p:stCondLst>
                                  <p:childTnLst>
                                    <p:animEffect transition="out" filter="fade">
                                      <p:cBhvr>
                                        <p:cTn id="122" dur="500" tmFilter="0, 0; .2, .5; .8, .5; 1, 0"/>
                                        <p:tgtEl>
                                          <p:spTgt spid="4">
                                            <p:graphicEl>
                                              <a:dgm id="{D897E958-F787-4D32-9C5E-2EB16BFAD73C}"/>
                                            </p:graphicEl>
                                          </p:spTgt>
                                        </p:tgtEl>
                                      </p:cBhvr>
                                    </p:animEffect>
                                    <p:animScale>
                                      <p:cBhvr>
                                        <p:cTn id="123" dur="250" autoRev="1" fill="hold"/>
                                        <p:tgtEl>
                                          <p:spTgt spid="4">
                                            <p:graphicEl>
                                              <a:dgm id="{D897E958-F787-4D32-9C5E-2EB16BFAD73C}"/>
                                            </p:graphicEl>
                                          </p:spTgt>
                                        </p:tgtEl>
                                      </p:cBhvr>
                                      <p:by x="105000" y="105000"/>
                                    </p:animScale>
                                  </p:childTnLst>
                                </p:cTn>
                              </p:par>
                            </p:childTnLst>
                          </p:cTn>
                        </p:par>
                        <p:par>
                          <p:cTn id="124" fill="hold">
                            <p:stCondLst>
                              <p:cond delay="15000"/>
                            </p:stCondLst>
                            <p:childTnLst>
                              <p:par>
                                <p:cTn id="125" presetID="26" presetClass="emph" presetSubtype="0" fill="hold" grpId="1" nodeType="afterEffect">
                                  <p:stCondLst>
                                    <p:cond delay="0"/>
                                  </p:stCondLst>
                                  <p:childTnLst>
                                    <p:animEffect transition="out" filter="fade">
                                      <p:cBhvr>
                                        <p:cTn id="126" dur="500" tmFilter="0, 0; .2, .5; .8, .5; 1, 0"/>
                                        <p:tgtEl>
                                          <p:spTgt spid="4">
                                            <p:graphicEl>
                                              <a:dgm id="{C2010E84-15F1-46D9-BB1A-F47DEB5210E9}"/>
                                            </p:graphicEl>
                                          </p:spTgt>
                                        </p:tgtEl>
                                      </p:cBhvr>
                                    </p:animEffect>
                                    <p:animScale>
                                      <p:cBhvr>
                                        <p:cTn id="127" dur="250" autoRev="1" fill="hold"/>
                                        <p:tgtEl>
                                          <p:spTgt spid="4">
                                            <p:graphicEl>
                                              <a:dgm id="{C2010E84-15F1-46D9-BB1A-F47DEB5210E9}"/>
                                            </p:graphicEl>
                                          </p:spTgt>
                                        </p:tgtEl>
                                      </p:cBhvr>
                                      <p:by x="105000" y="105000"/>
                                    </p:animScale>
                                  </p:childTnLst>
                                </p:cTn>
                              </p:par>
                            </p:childTnLst>
                          </p:cTn>
                        </p:par>
                        <p:par>
                          <p:cTn id="128" fill="hold">
                            <p:stCondLst>
                              <p:cond delay="15500"/>
                            </p:stCondLst>
                            <p:childTnLst>
                              <p:par>
                                <p:cTn id="129" presetID="26" presetClass="emph" presetSubtype="0" fill="hold" grpId="1" nodeType="afterEffect">
                                  <p:stCondLst>
                                    <p:cond delay="0"/>
                                  </p:stCondLst>
                                  <p:childTnLst>
                                    <p:animEffect transition="out" filter="fade">
                                      <p:cBhvr>
                                        <p:cTn id="130" dur="500" tmFilter="0, 0; .2, .5; .8, .5; 1, 0"/>
                                        <p:tgtEl>
                                          <p:spTgt spid="4">
                                            <p:graphicEl>
                                              <a:dgm id="{69B3AFB5-8B8D-4F39-B242-569507843736}"/>
                                            </p:graphicEl>
                                          </p:spTgt>
                                        </p:tgtEl>
                                      </p:cBhvr>
                                    </p:animEffect>
                                    <p:animScale>
                                      <p:cBhvr>
                                        <p:cTn id="131" dur="250" autoRev="1" fill="hold"/>
                                        <p:tgtEl>
                                          <p:spTgt spid="4">
                                            <p:graphicEl>
                                              <a:dgm id="{69B3AFB5-8B8D-4F39-B242-569507843736}"/>
                                            </p:graphicEl>
                                          </p:spTgt>
                                        </p:tgtEl>
                                      </p:cBhvr>
                                      <p:by x="105000" y="105000"/>
                                    </p:animScale>
                                  </p:childTnLst>
                                </p:cTn>
                              </p:par>
                            </p:childTnLst>
                          </p:cTn>
                        </p:par>
                        <p:par>
                          <p:cTn id="132" fill="hold">
                            <p:stCondLst>
                              <p:cond delay="16000"/>
                            </p:stCondLst>
                            <p:childTnLst>
                              <p:par>
                                <p:cTn id="133" presetID="26" presetClass="emph" presetSubtype="0" fill="hold" grpId="2" nodeType="afterEffect">
                                  <p:stCondLst>
                                    <p:cond delay="0"/>
                                  </p:stCondLst>
                                  <p:childTnLst>
                                    <p:animEffect transition="out" filter="fade">
                                      <p:cBhvr>
                                        <p:cTn id="134" dur="500" tmFilter="0, 0; .2, .5; .8, .5; 1, 0"/>
                                        <p:tgtEl>
                                          <p:spTgt spid="4">
                                            <p:graphicEl>
                                              <a:dgm id="{DFB49DB2-DC45-4D33-82B4-C6EC1E9ED441}"/>
                                            </p:graphicEl>
                                          </p:spTgt>
                                        </p:tgtEl>
                                      </p:cBhvr>
                                    </p:animEffect>
                                    <p:animScale>
                                      <p:cBhvr>
                                        <p:cTn id="135" dur="250" autoRev="1" fill="hold"/>
                                        <p:tgtEl>
                                          <p:spTgt spid="4">
                                            <p:graphicEl>
                                              <a:dgm id="{DFB49DB2-DC45-4D33-82B4-C6EC1E9ED441}"/>
                                            </p:graphicEl>
                                          </p:spTgt>
                                        </p:tgtEl>
                                      </p:cBhvr>
                                      <p:by x="105000" y="105000"/>
                                    </p:animScale>
                                  </p:childTnLst>
                                </p:cTn>
                              </p:par>
                            </p:childTnLst>
                          </p:cTn>
                        </p:par>
                        <p:par>
                          <p:cTn id="136" fill="hold">
                            <p:stCondLst>
                              <p:cond delay="16500"/>
                            </p:stCondLst>
                            <p:childTnLst>
                              <p:par>
                                <p:cTn id="137" presetID="26" presetClass="emph" presetSubtype="0" fill="hold" grpId="2" nodeType="afterEffect">
                                  <p:stCondLst>
                                    <p:cond delay="0"/>
                                  </p:stCondLst>
                                  <p:childTnLst>
                                    <p:animEffect transition="out" filter="fade">
                                      <p:cBhvr>
                                        <p:cTn id="138" dur="500" tmFilter="0, 0; .2, .5; .8, .5; 1, 0"/>
                                        <p:tgtEl>
                                          <p:spTgt spid="4">
                                            <p:graphicEl>
                                              <a:dgm id="{504B2C3A-43A0-4537-A923-C046205F3C70}"/>
                                            </p:graphicEl>
                                          </p:spTgt>
                                        </p:tgtEl>
                                      </p:cBhvr>
                                    </p:animEffect>
                                    <p:animScale>
                                      <p:cBhvr>
                                        <p:cTn id="139" dur="250" autoRev="1" fill="hold"/>
                                        <p:tgtEl>
                                          <p:spTgt spid="4">
                                            <p:graphicEl>
                                              <a:dgm id="{504B2C3A-43A0-4537-A923-C046205F3C70}"/>
                                            </p:graphicEl>
                                          </p:spTgt>
                                        </p:tgtEl>
                                      </p:cBhvr>
                                      <p:by x="105000" y="105000"/>
                                    </p:animScale>
                                  </p:childTnLst>
                                </p:cTn>
                              </p:par>
                            </p:childTnLst>
                          </p:cTn>
                        </p:par>
                        <p:par>
                          <p:cTn id="140" fill="hold">
                            <p:stCondLst>
                              <p:cond delay="17000"/>
                            </p:stCondLst>
                            <p:childTnLst>
                              <p:par>
                                <p:cTn id="141" presetID="26" presetClass="emph" presetSubtype="0" fill="hold" grpId="2" nodeType="afterEffect">
                                  <p:stCondLst>
                                    <p:cond delay="0"/>
                                  </p:stCondLst>
                                  <p:childTnLst>
                                    <p:animEffect transition="out" filter="fade">
                                      <p:cBhvr>
                                        <p:cTn id="142" dur="500" tmFilter="0, 0; .2, .5; .8, .5; 1, 0"/>
                                        <p:tgtEl>
                                          <p:spTgt spid="4">
                                            <p:graphicEl>
                                              <a:dgm id="{5E010E66-A887-49D6-8B59-6EA3ED9EA34B}"/>
                                            </p:graphicEl>
                                          </p:spTgt>
                                        </p:tgtEl>
                                      </p:cBhvr>
                                    </p:animEffect>
                                    <p:animScale>
                                      <p:cBhvr>
                                        <p:cTn id="143" dur="250" autoRev="1" fill="hold"/>
                                        <p:tgtEl>
                                          <p:spTgt spid="4">
                                            <p:graphicEl>
                                              <a:dgm id="{5E010E66-A887-49D6-8B59-6EA3ED9EA34B}"/>
                                            </p:graphicEl>
                                          </p:spTgt>
                                        </p:tgtEl>
                                      </p:cBhvr>
                                      <p:by x="105000" y="105000"/>
                                    </p:animScale>
                                  </p:childTnLst>
                                </p:cTn>
                              </p:par>
                            </p:childTnLst>
                          </p:cTn>
                        </p:par>
                        <p:par>
                          <p:cTn id="144" fill="hold">
                            <p:stCondLst>
                              <p:cond delay="17500"/>
                            </p:stCondLst>
                            <p:childTnLst>
                              <p:par>
                                <p:cTn id="145" presetID="26" presetClass="emph" presetSubtype="0" fill="hold" grpId="2" nodeType="afterEffect">
                                  <p:stCondLst>
                                    <p:cond delay="0"/>
                                  </p:stCondLst>
                                  <p:childTnLst>
                                    <p:animEffect transition="out" filter="fade">
                                      <p:cBhvr>
                                        <p:cTn id="146" dur="500" tmFilter="0, 0; .2, .5; .8, .5; 1, 0"/>
                                        <p:tgtEl>
                                          <p:spTgt spid="4">
                                            <p:graphicEl>
                                              <a:dgm id="{2FAEB2FB-0270-42E1-B694-F806380DDC18}"/>
                                            </p:graphicEl>
                                          </p:spTgt>
                                        </p:tgtEl>
                                      </p:cBhvr>
                                    </p:animEffect>
                                    <p:animScale>
                                      <p:cBhvr>
                                        <p:cTn id="147" dur="250" autoRev="1" fill="hold"/>
                                        <p:tgtEl>
                                          <p:spTgt spid="4">
                                            <p:graphicEl>
                                              <a:dgm id="{2FAEB2FB-0270-42E1-B694-F806380DDC18}"/>
                                            </p:graphicEl>
                                          </p:spTgt>
                                        </p:tgtEl>
                                      </p:cBhvr>
                                      <p:by x="105000" y="105000"/>
                                    </p:animScale>
                                  </p:childTnLst>
                                </p:cTn>
                              </p:par>
                            </p:childTnLst>
                          </p:cTn>
                        </p:par>
                        <p:par>
                          <p:cTn id="148" fill="hold">
                            <p:stCondLst>
                              <p:cond delay="18000"/>
                            </p:stCondLst>
                            <p:childTnLst>
                              <p:par>
                                <p:cTn id="149" presetID="26" presetClass="emph" presetSubtype="0" fill="hold" grpId="2" nodeType="afterEffect">
                                  <p:stCondLst>
                                    <p:cond delay="0"/>
                                  </p:stCondLst>
                                  <p:childTnLst>
                                    <p:animEffect transition="out" filter="fade">
                                      <p:cBhvr>
                                        <p:cTn id="150" dur="500" tmFilter="0, 0; .2, .5; .8, .5; 1, 0"/>
                                        <p:tgtEl>
                                          <p:spTgt spid="4">
                                            <p:graphicEl>
                                              <a:dgm id="{E1D6E2FB-31E9-4187-832A-23FEB99EDB13}"/>
                                            </p:graphicEl>
                                          </p:spTgt>
                                        </p:tgtEl>
                                      </p:cBhvr>
                                    </p:animEffect>
                                    <p:animScale>
                                      <p:cBhvr>
                                        <p:cTn id="151" dur="250" autoRev="1" fill="hold"/>
                                        <p:tgtEl>
                                          <p:spTgt spid="4">
                                            <p:graphicEl>
                                              <a:dgm id="{E1D6E2FB-31E9-4187-832A-23FEB99EDB13}"/>
                                            </p:graphicEl>
                                          </p:spTgt>
                                        </p:tgtEl>
                                      </p:cBhvr>
                                      <p:by x="105000" y="105000"/>
                                    </p:animScale>
                                  </p:childTnLst>
                                </p:cTn>
                              </p:par>
                            </p:childTnLst>
                          </p:cTn>
                        </p:par>
                        <p:par>
                          <p:cTn id="152" fill="hold">
                            <p:stCondLst>
                              <p:cond delay="18500"/>
                            </p:stCondLst>
                            <p:childTnLst>
                              <p:par>
                                <p:cTn id="153" presetID="26" presetClass="emph" presetSubtype="0" fill="hold" grpId="2" nodeType="afterEffect">
                                  <p:stCondLst>
                                    <p:cond delay="0"/>
                                  </p:stCondLst>
                                  <p:childTnLst>
                                    <p:animEffect transition="out" filter="fade">
                                      <p:cBhvr>
                                        <p:cTn id="154" dur="500" tmFilter="0, 0; .2, .5; .8, .5; 1, 0"/>
                                        <p:tgtEl>
                                          <p:spTgt spid="4">
                                            <p:graphicEl>
                                              <a:dgm id="{CAF310DB-B3AA-44D1-BD08-6EA3862BC75A}"/>
                                            </p:graphicEl>
                                          </p:spTgt>
                                        </p:tgtEl>
                                      </p:cBhvr>
                                    </p:animEffect>
                                    <p:animScale>
                                      <p:cBhvr>
                                        <p:cTn id="155" dur="250" autoRev="1" fill="hold"/>
                                        <p:tgtEl>
                                          <p:spTgt spid="4">
                                            <p:graphicEl>
                                              <a:dgm id="{CAF310DB-B3AA-44D1-BD08-6EA3862BC75A}"/>
                                            </p:graphicEl>
                                          </p:spTgt>
                                        </p:tgtEl>
                                      </p:cBhvr>
                                      <p:by x="105000" y="105000"/>
                                    </p:animScale>
                                  </p:childTnLst>
                                </p:cTn>
                              </p:par>
                            </p:childTnLst>
                          </p:cTn>
                        </p:par>
                        <p:par>
                          <p:cTn id="156" fill="hold">
                            <p:stCondLst>
                              <p:cond delay="19000"/>
                            </p:stCondLst>
                            <p:childTnLst>
                              <p:par>
                                <p:cTn id="157" presetID="26" presetClass="emph" presetSubtype="0" fill="hold" grpId="2" nodeType="afterEffect">
                                  <p:stCondLst>
                                    <p:cond delay="0"/>
                                  </p:stCondLst>
                                  <p:childTnLst>
                                    <p:animEffect transition="out" filter="fade">
                                      <p:cBhvr>
                                        <p:cTn id="158" dur="500" tmFilter="0, 0; .2, .5; .8, .5; 1, 0"/>
                                        <p:tgtEl>
                                          <p:spTgt spid="4">
                                            <p:graphicEl>
                                              <a:dgm id="{621D5DFC-E5F4-4593-8E26-5C837AFC112E}"/>
                                            </p:graphicEl>
                                          </p:spTgt>
                                        </p:tgtEl>
                                      </p:cBhvr>
                                    </p:animEffect>
                                    <p:animScale>
                                      <p:cBhvr>
                                        <p:cTn id="159" dur="250" autoRev="1" fill="hold"/>
                                        <p:tgtEl>
                                          <p:spTgt spid="4">
                                            <p:graphicEl>
                                              <a:dgm id="{621D5DFC-E5F4-4593-8E26-5C837AFC112E}"/>
                                            </p:graphicEl>
                                          </p:spTgt>
                                        </p:tgtEl>
                                      </p:cBhvr>
                                      <p:by x="105000" y="105000"/>
                                    </p:animScale>
                                  </p:childTnLst>
                                </p:cTn>
                              </p:par>
                            </p:childTnLst>
                          </p:cTn>
                        </p:par>
                        <p:par>
                          <p:cTn id="160" fill="hold">
                            <p:stCondLst>
                              <p:cond delay="19500"/>
                            </p:stCondLst>
                            <p:childTnLst>
                              <p:par>
                                <p:cTn id="161" presetID="26" presetClass="emph" presetSubtype="0" fill="hold" grpId="2" nodeType="afterEffect">
                                  <p:stCondLst>
                                    <p:cond delay="0"/>
                                  </p:stCondLst>
                                  <p:childTnLst>
                                    <p:animEffect transition="out" filter="fade">
                                      <p:cBhvr>
                                        <p:cTn id="162" dur="500" tmFilter="0, 0; .2, .5; .8, .5; 1, 0"/>
                                        <p:tgtEl>
                                          <p:spTgt spid="4">
                                            <p:graphicEl>
                                              <a:dgm id="{C96E00D5-4A84-4281-95B7-7E177557EE13}"/>
                                            </p:graphicEl>
                                          </p:spTgt>
                                        </p:tgtEl>
                                      </p:cBhvr>
                                    </p:animEffect>
                                    <p:animScale>
                                      <p:cBhvr>
                                        <p:cTn id="163" dur="250" autoRev="1" fill="hold"/>
                                        <p:tgtEl>
                                          <p:spTgt spid="4">
                                            <p:graphicEl>
                                              <a:dgm id="{C96E00D5-4A84-4281-95B7-7E177557EE13}"/>
                                            </p:graphicEl>
                                          </p:spTgt>
                                        </p:tgtEl>
                                      </p:cBhvr>
                                      <p:by x="105000" y="105000"/>
                                    </p:animScale>
                                  </p:childTnLst>
                                </p:cTn>
                              </p:par>
                            </p:childTnLst>
                          </p:cTn>
                        </p:par>
                        <p:par>
                          <p:cTn id="164" fill="hold">
                            <p:stCondLst>
                              <p:cond delay="20000"/>
                            </p:stCondLst>
                            <p:childTnLst>
                              <p:par>
                                <p:cTn id="165" presetID="26" presetClass="emph" presetSubtype="0" fill="hold" grpId="2" nodeType="afterEffect">
                                  <p:stCondLst>
                                    <p:cond delay="0"/>
                                  </p:stCondLst>
                                  <p:childTnLst>
                                    <p:animEffect transition="out" filter="fade">
                                      <p:cBhvr>
                                        <p:cTn id="166" dur="500" tmFilter="0, 0; .2, .5; .8, .5; 1, 0"/>
                                        <p:tgtEl>
                                          <p:spTgt spid="4">
                                            <p:graphicEl>
                                              <a:dgm id="{B18A67BC-044E-41FE-8C24-1B84A438CC8C}"/>
                                            </p:graphicEl>
                                          </p:spTgt>
                                        </p:tgtEl>
                                      </p:cBhvr>
                                    </p:animEffect>
                                    <p:animScale>
                                      <p:cBhvr>
                                        <p:cTn id="167" dur="250" autoRev="1" fill="hold"/>
                                        <p:tgtEl>
                                          <p:spTgt spid="4">
                                            <p:graphicEl>
                                              <a:dgm id="{B18A67BC-044E-41FE-8C24-1B84A438CC8C}"/>
                                            </p:graphicEl>
                                          </p:spTgt>
                                        </p:tgtEl>
                                      </p:cBhvr>
                                      <p:by x="105000" y="105000"/>
                                    </p:animScale>
                                  </p:childTnLst>
                                </p:cTn>
                              </p:par>
                            </p:childTnLst>
                          </p:cTn>
                        </p:par>
                        <p:par>
                          <p:cTn id="168" fill="hold">
                            <p:stCondLst>
                              <p:cond delay="20500"/>
                            </p:stCondLst>
                            <p:childTnLst>
                              <p:par>
                                <p:cTn id="169" presetID="26" presetClass="emph" presetSubtype="0" fill="hold" grpId="2" nodeType="afterEffect">
                                  <p:stCondLst>
                                    <p:cond delay="0"/>
                                  </p:stCondLst>
                                  <p:childTnLst>
                                    <p:animEffect transition="out" filter="fade">
                                      <p:cBhvr>
                                        <p:cTn id="170" dur="500" tmFilter="0, 0; .2, .5; .8, .5; 1, 0"/>
                                        <p:tgtEl>
                                          <p:spTgt spid="4">
                                            <p:graphicEl>
                                              <a:dgm id="{D44F6CF3-8DFF-4ED2-9F2C-2F61341BBD34}"/>
                                            </p:graphicEl>
                                          </p:spTgt>
                                        </p:tgtEl>
                                      </p:cBhvr>
                                    </p:animEffect>
                                    <p:animScale>
                                      <p:cBhvr>
                                        <p:cTn id="171" dur="250" autoRev="1" fill="hold"/>
                                        <p:tgtEl>
                                          <p:spTgt spid="4">
                                            <p:graphicEl>
                                              <a:dgm id="{D44F6CF3-8DFF-4ED2-9F2C-2F61341BBD34}"/>
                                            </p:graphicEl>
                                          </p:spTgt>
                                        </p:tgtEl>
                                      </p:cBhvr>
                                      <p:by x="105000" y="105000"/>
                                    </p:animScale>
                                  </p:childTnLst>
                                </p:cTn>
                              </p:par>
                            </p:childTnLst>
                          </p:cTn>
                        </p:par>
                        <p:par>
                          <p:cTn id="172" fill="hold">
                            <p:stCondLst>
                              <p:cond delay="21000"/>
                            </p:stCondLst>
                            <p:childTnLst>
                              <p:par>
                                <p:cTn id="173" presetID="26" presetClass="emph" presetSubtype="0" fill="hold" grpId="2" nodeType="afterEffect">
                                  <p:stCondLst>
                                    <p:cond delay="0"/>
                                  </p:stCondLst>
                                  <p:childTnLst>
                                    <p:animEffect transition="out" filter="fade">
                                      <p:cBhvr>
                                        <p:cTn id="174" dur="500" tmFilter="0, 0; .2, .5; .8, .5; 1, 0"/>
                                        <p:tgtEl>
                                          <p:spTgt spid="4">
                                            <p:graphicEl>
                                              <a:dgm id="{BAC0616D-45E1-41A1-8372-9FC1408829D1}"/>
                                            </p:graphicEl>
                                          </p:spTgt>
                                        </p:tgtEl>
                                      </p:cBhvr>
                                    </p:animEffect>
                                    <p:animScale>
                                      <p:cBhvr>
                                        <p:cTn id="175" dur="250" autoRev="1" fill="hold"/>
                                        <p:tgtEl>
                                          <p:spTgt spid="4">
                                            <p:graphicEl>
                                              <a:dgm id="{BAC0616D-45E1-41A1-8372-9FC1408829D1}"/>
                                            </p:graphicEl>
                                          </p:spTgt>
                                        </p:tgtEl>
                                      </p:cBhvr>
                                      <p:by x="105000" y="105000"/>
                                    </p:animScale>
                                  </p:childTnLst>
                                </p:cTn>
                              </p:par>
                            </p:childTnLst>
                          </p:cTn>
                        </p:par>
                        <p:par>
                          <p:cTn id="176" fill="hold">
                            <p:stCondLst>
                              <p:cond delay="21500"/>
                            </p:stCondLst>
                            <p:childTnLst>
                              <p:par>
                                <p:cTn id="177" presetID="26" presetClass="emph" presetSubtype="0" fill="hold" grpId="2" nodeType="afterEffect">
                                  <p:stCondLst>
                                    <p:cond delay="0"/>
                                  </p:stCondLst>
                                  <p:childTnLst>
                                    <p:animEffect transition="out" filter="fade">
                                      <p:cBhvr>
                                        <p:cTn id="178" dur="500" tmFilter="0, 0; .2, .5; .8, .5; 1, 0"/>
                                        <p:tgtEl>
                                          <p:spTgt spid="4">
                                            <p:graphicEl>
                                              <a:dgm id="{48AEC885-0D48-46C7-BE34-22B1E43338CA}"/>
                                            </p:graphicEl>
                                          </p:spTgt>
                                        </p:tgtEl>
                                      </p:cBhvr>
                                    </p:animEffect>
                                    <p:animScale>
                                      <p:cBhvr>
                                        <p:cTn id="179" dur="250" autoRev="1" fill="hold"/>
                                        <p:tgtEl>
                                          <p:spTgt spid="4">
                                            <p:graphicEl>
                                              <a:dgm id="{48AEC885-0D48-46C7-BE34-22B1E43338CA}"/>
                                            </p:graphicEl>
                                          </p:spTgt>
                                        </p:tgtEl>
                                      </p:cBhvr>
                                      <p:by x="105000" y="105000"/>
                                    </p:animScale>
                                  </p:childTnLst>
                                </p:cTn>
                              </p:par>
                            </p:childTnLst>
                          </p:cTn>
                        </p:par>
                        <p:par>
                          <p:cTn id="180" fill="hold">
                            <p:stCondLst>
                              <p:cond delay="22000"/>
                            </p:stCondLst>
                            <p:childTnLst>
                              <p:par>
                                <p:cTn id="181" presetID="26" presetClass="emph" presetSubtype="0" fill="hold" grpId="2" nodeType="afterEffect">
                                  <p:stCondLst>
                                    <p:cond delay="0"/>
                                  </p:stCondLst>
                                  <p:childTnLst>
                                    <p:animEffect transition="out" filter="fade">
                                      <p:cBhvr>
                                        <p:cTn id="182" dur="500" tmFilter="0, 0; .2, .5; .8, .5; 1, 0"/>
                                        <p:tgtEl>
                                          <p:spTgt spid="4">
                                            <p:graphicEl>
                                              <a:dgm id="{BB334FF9-07C4-48E3-9E25-96FB7BB13EB8}"/>
                                            </p:graphicEl>
                                          </p:spTgt>
                                        </p:tgtEl>
                                      </p:cBhvr>
                                    </p:animEffect>
                                    <p:animScale>
                                      <p:cBhvr>
                                        <p:cTn id="183" dur="250" autoRev="1" fill="hold"/>
                                        <p:tgtEl>
                                          <p:spTgt spid="4">
                                            <p:graphicEl>
                                              <a:dgm id="{BB334FF9-07C4-48E3-9E25-96FB7BB13EB8}"/>
                                            </p:graphicEl>
                                          </p:spTgt>
                                        </p:tgtEl>
                                      </p:cBhvr>
                                      <p:by x="105000" y="105000"/>
                                    </p:animScale>
                                  </p:childTnLst>
                                </p:cTn>
                              </p:par>
                            </p:childTnLst>
                          </p:cTn>
                        </p:par>
                        <p:par>
                          <p:cTn id="184" fill="hold">
                            <p:stCondLst>
                              <p:cond delay="22500"/>
                            </p:stCondLst>
                            <p:childTnLst>
                              <p:par>
                                <p:cTn id="185" presetID="26" presetClass="emph" presetSubtype="0" fill="hold" grpId="2" nodeType="afterEffect">
                                  <p:stCondLst>
                                    <p:cond delay="0"/>
                                  </p:stCondLst>
                                  <p:childTnLst>
                                    <p:animEffect transition="out" filter="fade">
                                      <p:cBhvr>
                                        <p:cTn id="186" dur="500" tmFilter="0, 0; .2, .5; .8, .5; 1, 0"/>
                                        <p:tgtEl>
                                          <p:spTgt spid="4">
                                            <p:graphicEl>
                                              <a:dgm id="{D897E958-F787-4D32-9C5E-2EB16BFAD73C}"/>
                                            </p:graphicEl>
                                          </p:spTgt>
                                        </p:tgtEl>
                                      </p:cBhvr>
                                    </p:animEffect>
                                    <p:animScale>
                                      <p:cBhvr>
                                        <p:cTn id="187" dur="250" autoRev="1" fill="hold"/>
                                        <p:tgtEl>
                                          <p:spTgt spid="4">
                                            <p:graphicEl>
                                              <a:dgm id="{D897E958-F787-4D32-9C5E-2EB16BFAD73C}"/>
                                            </p:graphicEl>
                                          </p:spTgt>
                                        </p:tgtEl>
                                      </p:cBhvr>
                                      <p:by x="105000" y="105000"/>
                                    </p:animScale>
                                  </p:childTnLst>
                                </p:cTn>
                              </p:par>
                            </p:childTnLst>
                          </p:cTn>
                        </p:par>
                        <p:par>
                          <p:cTn id="188" fill="hold">
                            <p:stCondLst>
                              <p:cond delay="23000"/>
                            </p:stCondLst>
                            <p:childTnLst>
                              <p:par>
                                <p:cTn id="189" presetID="26" presetClass="emph" presetSubtype="0" fill="hold" grpId="2" nodeType="afterEffect">
                                  <p:stCondLst>
                                    <p:cond delay="0"/>
                                  </p:stCondLst>
                                  <p:childTnLst>
                                    <p:animEffect transition="out" filter="fade">
                                      <p:cBhvr>
                                        <p:cTn id="190" dur="500" tmFilter="0, 0; .2, .5; .8, .5; 1, 0"/>
                                        <p:tgtEl>
                                          <p:spTgt spid="4">
                                            <p:graphicEl>
                                              <a:dgm id="{C2010E84-15F1-46D9-BB1A-F47DEB5210E9}"/>
                                            </p:graphicEl>
                                          </p:spTgt>
                                        </p:tgtEl>
                                      </p:cBhvr>
                                    </p:animEffect>
                                    <p:animScale>
                                      <p:cBhvr>
                                        <p:cTn id="191" dur="250" autoRev="1" fill="hold"/>
                                        <p:tgtEl>
                                          <p:spTgt spid="4">
                                            <p:graphicEl>
                                              <a:dgm id="{C2010E84-15F1-46D9-BB1A-F47DEB5210E9}"/>
                                            </p:graphicEl>
                                          </p:spTgt>
                                        </p:tgtEl>
                                      </p:cBhvr>
                                      <p:by x="105000" y="105000"/>
                                    </p:animScale>
                                  </p:childTnLst>
                                </p:cTn>
                              </p:par>
                            </p:childTnLst>
                          </p:cTn>
                        </p:par>
                        <p:par>
                          <p:cTn id="192" fill="hold">
                            <p:stCondLst>
                              <p:cond delay="23500"/>
                            </p:stCondLst>
                            <p:childTnLst>
                              <p:par>
                                <p:cTn id="193" presetID="26" presetClass="emph" presetSubtype="0" fill="hold" grpId="2" nodeType="afterEffect">
                                  <p:stCondLst>
                                    <p:cond delay="0"/>
                                  </p:stCondLst>
                                  <p:childTnLst>
                                    <p:animEffect transition="out" filter="fade">
                                      <p:cBhvr>
                                        <p:cTn id="194" dur="500" tmFilter="0, 0; .2, .5; .8, .5; 1, 0"/>
                                        <p:tgtEl>
                                          <p:spTgt spid="4">
                                            <p:graphicEl>
                                              <a:dgm id="{69B3AFB5-8B8D-4F39-B242-569507843736}"/>
                                            </p:graphicEl>
                                          </p:spTgt>
                                        </p:tgtEl>
                                      </p:cBhvr>
                                    </p:animEffect>
                                    <p:animScale>
                                      <p:cBhvr>
                                        <p:cTn id="195" dur="250" autoRev="1" fill="hold"/>
                                        <p:tgtEl>
                                          <p:spTgt spid="4">
                                            <p:graphicEl>
                                              <a:dgm id="{69B3AFB5-8B8D-4F39-B242-569507843736}"/>
                                            </p:graphicEl>
                                          </p:spTgt>
                                        </p:tgtEl>
                                      </p:cBhvr>
                                      <p:by x="105000" y="105000"/>
                                    </p:animScale>
                                  </p:childTnLst>
                                </p:cTn>
                              </p:par>
                            </p:childTnLst>
                          </p:cTn>
                        </p:par>
                        <p:par>
                          <p:cTn id="196" fill="hold">
                            <p:stCondLst>
                              <p:cond delay="24000"/>
                            </p:stCondLst>
                            <p:childTnLst>
                              <p:par>
                                <p:cTn id="197" presetID="26" presetClass="emph" presetSubtype="0" fill="hold" grpId="3" nodeType="afterEffect">
                                  <p:stCondLst>
                                    <p:cond delay="0"/>
                                  </p:stCondLst>
                                  <p:childTnLst>
                                    <p:animEffect transition="out" filter="fade">
                                      <p:cBhvr>
                                        <p:cTn id="198" dur="500" tmFilter="0, 0; .2, .5; .8, .5; 1, 0"/>
                                        <p:tgtEl>
                                          <p:spTgt spid="4">
                                            <p:graphicEl>
                                              <a:dgm id="{DFB49DB2-DC45-4D33-82B4-C6EC1E9ED441}"/>
                                            </p:graphicEl>
                                          </p:spTgt>
                                        </p:tgtEl>
                                      </p:cBhvr>
                                    </p:animEffect>
                                    <p:animScale>
                                      <p:cBhvr>
                                        <p:cTn id="199" dur="250" autoRev="1" fill="hold"/>
                                        <p:tgtEl>
                                          <p:spTgt spid="4">
                                            <p:graphicEl>
                                              <a:dgm id="{DFB49DB2-DC45-4D33-82B4-C6EC1E9ED441}"/>
                                            </p:graphicEl>
                                          </p:spTgt>
                                        </p:tgtEl>
                                      </p:cBhvr>
                                      <p:by x="105000" y="105000"/>
                                    </p:animScale>
                                  </p:childTnLst>
                                </p:cTn>
                              </p:par>
                            </p:childTnLst>
                          </p:cTn>
                        </p:par>
                        <p:par>
                          <p:cTn id="200" fill="hold">
                            <p:stCondLst>
                              <p:cond delay="24500"/>
                            </p:stCondLst>
                            <p:childTnLst>
                              <p:par>
                                <p:cTn id="201" presetID="26" presetClass="emph" presetSubtype="0" fill="hold" grpId="3" nodeType="afterEffect">
                                  <p:stCondLst>
                                    <p:cond delay="0"/>
                                  </p:stCondLst>
                                  <p:childTnLst>
                                    <p:animEffect transition="out" filter="fade">
                                      <p:cBhvr>
                                        <p:cTn id="202" dur="500" tmFilter="0, 0; .2, .5; .8, .5; 1, 0"/>
                                        <p:tgtEl>
                                          <p:spTgt spid="4">
                                            <p:graphicEl>
                                              <a:dgm id="{504B2C3A-43A0-4537-A923-C046205F3C70}"/>
                                            </p:graphicEl>
                                          </p:spTgt>
                                        </p:tgtEl>
                                      </p:cBhvr>
                                    </p:animEffect>
                                    <p:animScale>
                                      <p:cBhvr>
                                        <p:cTn id="203" dur="250" autoRev="1" fill="hold"/>
                                        <p:tgtEl>
                                          <p:spTgt spid="4">
                                            <p:graphicEl>
                                              <a:dgm id="{504B2C3A-43A0-4537-A923-C046205F3C70}"/>
                                            </p:graphicEl>
                                          </p:spTgt>
                                        </p:tgtEl>
                                      </p:cBhvr>
                                      <p:by x="105000" y="105000"/>
                                    </p:animScale>
                                  </p:childTnLst>
                                </p:cTn>
                              </p:par>
                            </p:childTnLst>
                          </p:cTn>
                        </p:par>
                        <p:par>
                          <p:cTn id="204" fill="hold">
                            <p:stCondLst>
                              <p:cond delay="25000"/>
                            </p:stCondLst>
                            <p:childTnLst>
                              <p:par>
                                <p:cTn id="205" presetID="26" presetClass="emph" presetSubtype="0" fill="hold" grpId="3" nodeType="afterEffect">
                                  <p:stCondLst>
                                    <p:cond delay="0"/>
                                  </p:stCondLst>
                                  <p:childTnLst>
                                    <p:animEffect transition="out" filter="fade">
                                      <p:cBhvr>
                                        <p:cTn id="206" dur="500" tmFilter="0, 0; .2, .5; .8, .5; 1, 0"/>
                                        <p:tgtEl>
                                          <p:spTgt spid="4">
                                            <p:graphicEl>
                                              <a:dgm id="{5E010E66-A887-49D6-8B59-6EA3ED9EA34B}"/>
                                            </p:graphicEl>
                                          </p:spTgt>
                                        </p:tgtEl>
                                      </p:cBhvr>
                                    </p:animEffect>
                                    <p:animScale>
                                      <p:cBhvr>
                                        <p:cTn id="207" dur="250" autoRev="1" fill="hold"/>
                                        <p:tgtEl>
                                          <p:spTgt spid="4">
                                            <p:graphicEl>
                                              <a:dgm id="{5E010E66-A887-49D6-8B59-6EA3ED9EA34B}"/>
                                            </p:graphicEl>
                                          </p:spTgt>
                                        </p:tgtEl>
                                      </p:cBhvr>
                                      <p:by x="105000" y="105000"/>
                                    </p:animScale>
                                  </p:childTnLst>
                                </p:cTn>
                              </p:par>
                            </p:childTnLst>
                          </p:cTn>
                        </p:par>
                        <p:par>
                          <p:cTn id="208" fill="hold">
                            <p:stCondLst>
                              <p:cond delay="25500"/>
                            </p:stCondLst>
                            <p:childTnLst>
                              <p:par>
                                <p:cTn id="209" presetID="26" presetClass="emph" presetSubtype="0" fill="hold" grpId="3" nodeType="afterEffect">
                                  <p:stCondLst>
                                    <p:cond delay="0"/>
                                  </p:stCondLst>
                                  <p:childTnLst>
                                    <p:animEffect transition="out" filter="fade">
                                      <p:cBhvr>
                                        <p:cTn id="210" dur="500" tmFilter="0, 0; .2, .5; .8, .5; 1, 0"/>
                                        <p:tgtEl>
                                          <p:spTgt spid="4">
                                            <p:graphicEl>
                                              <a:dgm id="{2FAEB2FB-0270-42E1-B694-F806380DDC18}"/>
                                            </p:graphicEl>
                                          </p:spTgt>
                                        </p:tgtEl>
                                      </p:cBhvr>
                                    </p:animEffect>
                                    <p:animScale>
                                      <p:cBhvr>
                                        <p:cTn id="211" dur="250" autoRev="1" fill="hold"/>
                                        <p:tgtEl>
                                          <p:spTgt spid="4">
                                            <p:graphicEl>
                                              <a:dgm id="{2FAEB2FB-0270-42E1-B694-F806380DDC18}"/>
                                            </p:graphicEl>
                                          </p:spTgt>
                                        </p:tgtEl>
                                      </p:cBhvr>
                                      <p:by x="105000" y="105000"/>
                                    </p:animScale>
                                  </p:childTnLst>
                                </p:cTn>
                              </p:par>
                            </p:childTnLst>
                          </p:cTn>
                        </p:par>
                        <p:par>
                          <p:cTn id="212" fill="hold">
                            <p:stCondLst>
                              <p:cond delay="26000"/>
                            </p:stCondLst>
                            <p:childTnLst>
                              <p:par>
                                <p:cTn id="213" presetID="26" presetClass="emph" presetSubtype="0" fill="hold" grpId="3" nodeType="afterEffect">
                                  <p:stCondLst>
                                    <p:cond delay="0"/>
                                  </p:stCondLst>
                                  <p:childTnLst>
                                    <p:animEffect transition="out" filter="fade">
                                      <p:cBhvr>
                                        <p:cTn id="214" dur="500" tmFilter="0, 0; .2, .5; .8, .5; 1, 0"/>
                                        <p:tgtEl>
                                          <p:spTgt spid="4">
                                            <p:graphicEl>
                                              <a:dgm id="{E1D6E2FB-31E9-4187-832A-23FEB99EDB13}"/>
                                            </p:graphicEl>
                                          </p:spTgt>
                                        </p:tgtEl>
                                      </p:cBhvr>
                                    </p:animEffect>
                                    <p:animScale>
                                      <p:cBhvr>
                                        <p:cTn id="215" dur="250" autoRev="1" fill="hold"/>
                                        <p:tgtEl>
                                          <p:spTgt spid="4">
                                            <p:graphicEl>
                                              <a:dgm id="{E1D6E2FB-31E9-4187-832A-23FEB99EDB13}"/>
                                            </p:graphicEl>
                                          </p:spTgt>
                                        </p:tgtEl>
                                      </p:cBhvr>
                                      <p:by x="105000" y="105000"/>
                                    </p:animScale>
                                  </p:childTnLst>
                                </p:cTn>
                              </p:par>
                            </p:childTnLst>
                          </p:cTn>
                        </p:par>
                        <p:par>
                          <p:cTn id="216" fill="hold">
                            <p:stCondLst>
                              <p:cond delay="26500"/>
                            </p:stCondLst>
                            <p:childTnLst>
                              <p:par>
                                <p:cTn id="217" presetID="26" presetClass="emph" presetSubtype="0" fill="hold" grpId="3" nodeType="afterEffect">
                                  <p:stCondLst>
                                    <p:cond delay="0"/>
                                  </p:stCondLst>
                                  <p:childTnLst>
                                    <p:animEffect transition="out" filter="fade">
                                      <p:cBhvr>
                                        <p:cTn id="218" dur="500" tmFilter="0, 0; .2, .5; .8, .5; 1, 0"/>
                                        <p:tgtEl>
                                          <p:spTgt spid="4">
                                            <p:graphicEl>
                                              <a:dgm id="{CAF310DB-B3AA-44D1-BD08-6EA3862BC75A}"/>
                                            </p:graphicEl>
                                          </p:spTgt>
                                        </p:tgtEl>
                                      </p:cBhvr>
                                    </p:animEffect>
                                    <p:animScale>
                                      <p:cBhvr>
                                        <p:cTn id="219" dur="250" autoRev="1" fill="hold"/>
                                        <p:tgtEl>
                                          <p:spTgt spid="4">
                                            <p:graphicEl>
                                              <a:dgm id="{CAF310DB-B3AA-44D1-BD08-6EA3862BC75A}"/>
                                            </p:graphicEl>
                                          </p:spTgt>
                                        </p:tgtEl>
                                      </p:cBhvr>
                                      <p:by x="105000" y="105000"/>
                                    </p:animScale>
                                  </p:childTnLst>
                                </p:cTn>
                              </p:par>
                            </p:childTnLst>
                          </p:cTn>
                        </p:par>
                        <p:par>
                          <p:cTn id="220" fill="hold">
                            <p:stCondLst>
                              <p:cond delay="27000"/>
                            </p:stCondLst>
                            <p:childTnLst>
                              <p:par>
                                <p:cTn id="221" presetID="26" presetClass="emph" presetSubtype="0" fill="hold" grpId="3" nodeType="afterEffect">
                                  <p:stCondLst>
                                    <p:cond delay="0"/>
                                  </p:stCondLst>
                                  <p:childTnLst>
                                    <p:animEffect transition="out" filter="fade">
                                      <p:cBhvr>
                                        <p:cTn id="222" dur="500" tmFilter="0, 0; .2, .5; .8, .5; 1, 0"/>
                                        <p:tgtEl>
                                          <p:spTgt spid="4">
                                            <p:graphicEl>
                                              <a:dgm id="{621D5DFC-E5F4-4593-8E26-5C837AFC112E}"/>
                                            </p:graphicEl>
                                          </p:spTgt>
                                        </p:tgtEl>
                                      </p:cBhvr>
                                    </p:animEffect>
                                    <p:animScale>
                                      <p:cBhvr>
                                        <p:cTn id="223" dur="250" autoRev="1" fill="hold"/>
                                        <p:tgtEl>
                                          <p:spTgt spid="4">
                                            <p:graphicEl>
                                              <a:dgm id="{621D5DFC-E5F4-4593-8E26-5C837AFC112E}"/>
                                            </p:graphicEl>
                                          </p:spTgt>
                                        </p:tgtEl>
                                      </p:cBhvr>
                                      <p:by x="105000" y="105000"/>
                                    </p:animScale>
                                  </p:childTnLst>
                                </p:cTn>
                              </p:par>
                            </p:childTnLst>
                          </p:cTn>
                        </p:par>
                        <p:par>
                          <p:cTn id="224" fill="hold">
                            <p:stCondLst>
                              <p:cond delay="27500"/>
                            </p:stCondLst>
                            <p:childTnLst>
                              <p:par>
                                <p:cTn id="225" presetID="26" presetClass="emph" presetSubtype="0" fill="hold" grpId="3" nodeType="afterEffect">
                                  <p:stCondLst>
                                    <p:cond delay="0"/>
                                  </p:stCondLst>
                                  <p:childTnLst>
                                    <p:animEffect transition="out" filter="fade">
                                      <p:cBhvr>
                                        <p:cTn id="226" dur="500" tmFilter="0, 0; .2, .5; .8, .5; 1, 0"/>
                                        <p:tgtEl>
                                          <p:spTgt spid="4">
                                            <p:graphicEl>
                                              <a:dgm id="{C96E00D5-4A84-4281-95B7-7E177557EE13}"/>
                                            </p:graphicEl>
                                          </p:spTgt>
                                        </p:tgtEl>
                                      </p:cBhvr>
                                    </p:animEffect>
                                    <p:animScale>
                                      <p:cBhvr>
                                        <p:cTn id="227" dur="250" autoRev="1" fill="hold"/>
                                        <p:tgtEl>
                                          <p:spTgt spid="4">
                                            <p:graphicEl>
                                              <a:dgm id="{C96E00D5-4A84-4281-95B7-7E177557EE13}"/>
                                            </p:graphicEl>
                                          </p:spTgt>
                                        </p:tgtEl>
                                      </p:cBhvr>
                                      <p:by x="105000" y="105000"/>
                                    </p:animScale>
                                  </p:childTnLst>
                                </p:cTn>
                              </p:par>
                            </p:childTnLst>
                          </p:cTn>
                        </p:par>
                        <p:par>
                          <p:cTn id="228" fill="hold">
                            <p:stCondLst>
                              <p:cond delay="28000"/>
                            </p:stCondLst>
                            <p:childTnLst>
                              <p:par>
                                <p:cTn id="229" presetID="26" presetClass="emph" presetSubtype="0" fill="hold" grpId="3" nodeType="afterEffect">
                                  <p:stCondLst>
                                    <p:cond delay="0"/>
                                  </p:stCondLst>
                                  <p:childTnLst>
                                    <p:animEffect transition="out" filter="fade">
                                      <p:cBhvr>
                                        <p:cTn id="230" dur="500" tmFilter="0, 0; .2, .5; .8, .5; 1, 0"/>
                                        <p:tgtEl>
                                          <p:spTgt spid="4">
                                            <p:graphicEl>
                                              <a:dgm id="{B18A67BC-044E-41FE-8C24-1B84A438CC8C}"/>
                                            </p:graphicEl>
                                          </p:spTgt>
                                        </p:tgtEl>
                                      </p:cBhvr>
                                    </p:animEffect>
                                    <p:animScale>
                                      <p:cBhvr>
                                        <p:cTn id="231" dur="250" autoRev="1" fill="hold"/>
                                        <p:tgtEl>
                                          <p:spTgt spid="4">
                                            <p:graphicEl>
                                              <a:dgm id="{B18A67BC-044E-41FE-8C24-1B84A438CC8C}"/>
                                            </p:graphicEl>
                                          </p:spTgt>
                                        </p:tgtEl>
                                      </p:cBhvr>
                                      <p:by x="105000" y="105000"/>
                                    </p:animScale>
                                  </p:childTnLst>
                                </p:cTn>
                              </p:par>
                            </p:childTnLst>
                          </p:cTn>
                        </p:par>
                        <p:par>
                          <p:cTn id="232" fill="hold">
                            <p:stCondLst>
                              <p:cond delay="28500"/>
                            </p:stCondLst>
                            <p:childTnLst>
                              <p:par>
                                <p:cTn id="233" presetID="26" presetClass="emph" presetSubtype="0" fill="hold" grpId="3" nodeType="afterEffect">
                                  <p:stCondLst>
                                    <p:cond delay="0"/>
                                  </p:stCondLst>
                                  <p:childTnLst>
                                    <p:animEffect transition="out" filter="fade">
                                      <p:cBhvr>
                                        <p:cTn id="234" dur="500" tmFilter="0, 0; .2, .5; .8, .5; 1, 0"/>
                                        <p:tgtEl>
                                          <p:spTgt spid="4">
                                            <p:graphicEl>
                                              <a:dgm id="{D44F6CF3-8DFF-4ED2-9F2C-2F61341BBD34}"/>
                                            </p:graphicEl>
                                          </p:spTgt>
                                        </p:tgtEl>
                                      </p:cBhvr>
                                    </p:animEffect>
                                    <p:animScale>
                                      <p:cBhvr>
                                        <p:cTn id="235" dur="250" autoRev="1" fill="hold"/>
                                        <p:tgtEl>
                                          <p:spTgt spid="4">
                                            <p:graphicEl>
                                              <a:dgm id="{D44F6CF3-8DFF-4ED2-9F2C-2F61341BBD34}"/>
                                            </p:graphicEl>
                                          </p:spTgt>
                                        </p:tgtEl>
                                      </p:cBhvr>
                                      <p:by x="105000" y="105000"/>
                                    </p:animScale>
                                  </p:childTnLst>
                                </p:cTn>
                              </p:par>
                            </p:childTnLst>
                          </p:cTn>
                        </p:par>
                        <p:par>
                          <p:cTn id="236" fill="hold">
                            <p:stCondLst>
                              <p:cond delay="29000"/>
                            </p:stCondLst>
                            <p:childTnLst>
                              <p:par>
                                <p:cTn id="237" presetID="26" presetClass="emph" presetSubtype="0" fill="hold" grpId="3" nodeType="afterEffect">
                                  <p:stCondLst>
                                    <p:cond delay="0"/>
                                  </p:stCondLst>
                                  <p:childTnLst>
                                    <p:animEffect transition="out" filter="fade">
                                      <p:cBhvr>
                                        <p:cTn id="238" dur="500" tmFilter="0, 0; .2, .5; .8, .5; 1, 0"/>
                                        <p:tgtEl>
                                          <p:spTgt spid="4">
                                            <p:graphicEl>
                                              <a:dgm id="{BAC0616D-45E1-41A1-8372-9FC1408829D1}"/>
                                            </p:graphicEl>
                                          </p:spTgt>
                                        </p:tgtEl>
                                      </p:cBhvr>
                                    </p:animEffect>
                                    <p:animScale>
                                      <p:cBhvr>
                                        <p:cTn id="239" dur="250" autoRev="1" fill="hold"/>
                                        <p:tgtEl>
                                          <p:spTgt spid="4">
                                            <p:graphicEl>
                                              <a:dgm id="{BAC0616D-45E1-41A1-8372-9FC1408829D1}"/>
                                            </p:graphicEl>
                                          </p:spTgt>
                                        </p:tgtEl>
                                      </p:cBhvr>
                                      <p:by x="105000" y="105000"/>
                                    </p:animScale>
                                  </p:childTnLst>
                                </p:cTn>
                              </p:par>
                            </p:childTnLst>
                          </p:cTn>
                        </p:par>
                        <p:par>
                          <p:cTn id="240" fill="hold">
                            <p:stCondLst>
                              <p:cond delay="29500"/>
                            </p:stCondLst>
                            <p:childTnLst>
                              <p:par>
                                <p:cTn id="241" presetID="26" presetClass="emph" presetSubtype="0" fill="hold" grpId="3" nodeType="afterEffect">
                                  <p:stCondLst>
                                    <p:cond delay="0"/>
                                  </p:stCondLst>
                                  <p:childTnLst>
                                    <p:animEffect transition="out" filter="fade">
                                      <p:cBhvr>
                                        <p:cTn id="242" dur="500" tmFilter="0, 0; .2, .5; .8, .5; 1, 0"/>
                                        <p:tgtEl>
                                          <p:spTgt spid="4">
                                            <p:graphicEl>
                                              <a:dgm id="{48AEC885-0D48-46C7-BE34-22B1E43338CA}"/>
                                            </p:graphicEl>
                                          </p:spTgt>
                                        </p:tgtEl>
                                      </p:cBhvr>
                                    </p:animEffect>
                                    <p:animScale>
                                      <p:cBhvr>
                                        <p:cTn id="243" dur="250" autoRev="1" fill="hold"/>
                                        <p:tgtEl>
                                          <p:spTgt spid="4">
                                            <p:graphicEl>
                                              <a:dgm id="{48AEC885-0D48-46C7-BE34-22B1E43338CA}"/>
                                            </p:graphicEl>
                                          </p:spTgt>
                                        </p:tgtEl>
                                      </p:cBhvr>
                                      <p:by x="105000" y="105000"/>
                                    </p:animScale>
                                  </p:childTnLst>
                                </p:cTn>
                              </p:par>
                            </p:childTnLst>
                          </p:cTn>
                        </p:par>
                        <p:par>
                          <p:cTn id="244" fill="hold">
                            <p:stCondLst>
                              <p:cond delay="30000"/>
                            </p:stCondLst>
                            <p:childTnLst>
                              <p:par>
                                <p:cTn id="245" presetID="26" presetClass="emph" presetSubtype="0" fill="hold" grpId="3" nodeType="afterEffect">
                                  <p:stCondLst>
                                    <p:cond delay="0"/>
                                  </p:stCondLst>
                                  <p:childTnLst>
                                    <p:animEffect transition="out" filter="fade">
                                      <p:cBhvr>
                                        <p:cTn id="246" dur="500" tmFilter="0, 0; .2, .5; .8, .5; 1, 0"/>
                                        <p:tgtEl>
                                          <p:spTgt spid="4">
                                            <p:graphicEl>
                                              <a:dgm id="{BB334FF9-07C4-48E3-9E25-96FB7BB13EB8}"/>
                                            </p:graphicEl>
                                          </p:spTgt>
                                        </p:tgtEl>
                                      </p:cBhvr>
                                    </p:animEffect>
                                    <p:animScale>
                                      <p:cBhvr>
                                        <p:cTn id="247" dur="250" autoRev="1" fill="hold"/>
                                        <p:tgtEl>
                                          <p:spTgt spid="4">
                                            <p:graphicEl>
                                              <a:dgm id="{BB334FF9-07C4-48E3-9E25-96FB7BB13EB8}"/>
                                            </p:graphicEl>
                                          </p:spTgt>
                                        </p:tgtEl>
                                      </p:cBhvr>
                                      <p:by x="105000" y="105000"/>
                                    </p:animScale>
                                  </p:childTnLst>
                                </p:cTn>
                              </p:par>
                            </p:childTnLst>
                          </p:cTn>
                        </p:par>
                        <p:par>
                          <p:cTn id="248" fill="hold">
                            <p:stCondLst>
                              <p:cond delay="30500"/>
                            </p:stCondLst>
                            <p:childTnLst>
                              <p:par>
                                <p:cTn id="249" presetID="26" presetClass="emph" presetSubtype="0" fill="hold" grpId="3" nodeType="afterEffect">
                                  <p:stCondLst>
                                    <p:cond delay="0"/>
                                  </p:stCondLst>
                                  <p:childTnLst>
                                    <p:animEffect transition="out" filter="fade">
                                      <p:cBhvr>
                                        <p:cTn id="250" dur="500" tmFilter="0, 0; .2, .5; .8, .5; 1, 0"/>
                                        <p:tgtEl>
                                          <p:spTgt spid="4">
                                            <p:graphicEl>
                                              <a:dgm id="{D897E958-F787-4D32-9C5E-2EB16BFAD73C}"/>
                                            </p:graphicEl>
                                          </p:spTgt>
                                        </p:tgtEl>
                                      </p:cBhvr>
                                    </p:animEffect>
                                    <p:animScale>
                                      <p:cBhvr>
                                        <p:cTn id="251" dur="250" autoRev="1" fill="hold"/>
                                        <p:tgtEl>
                                          <p:spTgt spid="4">
                                            <p:graphicEl>
                                              <a:dgm id="{D897E958-F787-4D32-9C5E-2EB16BFAD73C}"/>
                                            </p:graphicEl>
                                          </p:spTgt>
                                        </p:tgtEl>
                                      </p:cBhvr>
                                      <p:by x="105000" y="105000"/>
                                    </p:animScale>
                                  </p:childTnLst>
                                </p:cTn>
                              </p:par>
                            </p:childTnLst>
                          </p:cTn>
                        </p:par>
                        <p:par>
                          <p:cTn id="252" fill="hold">
                            <p:stCondLst>
                              <p:cond delay="31000"/>
                            </p:stCondLst>
                            <p:childTnLst>
                              <p:par>
                                <p:cTn id="253" presetID="26" presetClass="emph" presetSubtype="0" fill="hold" grpId="3" nodeType="afterEffect">
                                  <p:stCondLst>
                                    <p:cond delay="0"/>
                                  </p:stCondLst>
                                  <p:childTnLst>
                                    <p:animEffect transition="out" filter="fade">
                                      <p:cBhvr>
                                        <p:cTn id="254" dur="500" tmFilter="0, 0; .2, .5; .8, .5; 1, 0"/>
                                        <p:tgtEl>
                                          <p:spTgt spid="4">
                                            <p:graphicEl>
                                              <a:dgm id="{C2010E84-15F1-46D9-BB1A-F47DEB5210E9}"/>
                                            </p:graphicEl>
                                          </p:spTgt>
                                        </p:tgtEl>
                                      </p:cBhvr>
                                    </p:animEffect>
                                    <p:animScale>
                                      <p:cBhvr>
                                        <p:cTn id="255" dur="250" autoRev="1" fill="hold"/>
                                        <p:tgtEl>
                                          <p:spTgt spid="4">
                                            <p:graphicEl>
                                              <a:dgm id="{C2010E84-15F1-46D9-BB1A-F47DEB5210E9}"/>
                                            </p:graphicEl>
                                          </p:spTgt>
                                        </p:tgtEl>
                                      </p:cBhvr>
                                      <p:by x="105000" y="105000"/>
                                    </p:animScale>
                                  </p:childTnLst>
                                </p:cTn>
                              </p:par>
                            </p:childTnLst>
                          </p:cTn>
                        </p:par>
                        <p:par>
                          <p:cTn id="256" fill="hold">
                            <p:stCondLst>
                              <p:cond delay="31500"/>
                            </p:stCondLst>
                            <p:childTnLst>
                              <p:par>
                                <p:cTn id="257" presetID="26" presetClass="emph" presetSubtype="0" fill="hold" grpId="3" nodeType="afterEffect">
                                  <p:stCondLst>
                                    <p:cond delay="0"/>
                                  </p:stCondLst>
                                  <p:childTnLst>
                                    <p:animEffect transition="out" filter="fade">
                                      <p:cBhvr>
                                        <p:cTn id="258" dur="500" tmFilter="0, 0; .2, .5; .8, .5; 1, 0"/>
                                        <p:tgtEl>
                                          <p:spTgt spid="4">
                                            <p:graphicEl>
                                              <a:dgm id="{69B3AFB5-8B8D-4F39-B242-569507843736}"/>
                                            </p:graphicEl>
                                          </p:spTgt>
                                        </p:tgtEl>
                                      </p:cBhvr>
                                    </p:animEffect>
                                    <p:animScale>
                                      <p:cBhvr>
                                        <p:cTn id="259" dur="250" autoRev="1" fill="hold"/>
                                        <p:tgtEl>
                                          <p:spTgt spid="4">
                                            <p:graphicEl>
                                              <a:dgm id="{69B3AFB5-8B8D-4F39-B242-569507843736}"/>
                                            </p:graphicEl>
                                          </p:spTgt>
                                        </p:tgtEl>
                                      </p:cBhvr>
                                      <p:by x="105000" y="105000"/>
                                    </p:animScale>
                                  </p:childTnLst>
                                </p:cTn>
                              </p:par>
                            </p:childTnLst>
                          </p:cTn>
                        </p:par>
                        <p:par>
                          <p:cTn id="260" fill="hold">
                            <p:stCondLst>
                              <p:cond delay="32000"/>
                            </p:stCondLst>
                            <p:childTnLst>
                              <p:par>
                                <p:cTn id="261" presetID="26" presetClass="emph" presetSubtype="0" fill="hold" grpId="4" nodeType="afterEffect">
                                  <p:stCondLst>
                                    <p:cond delay="0"/>
                                  </p:stCondLst>
                                  <p:childTnLst>
                                    <p:animEffect transition="out" filter="fade">
                                      <p:cBhvr>
                                        <p:cTn id="262" dur="500" tmFilter="0, 0; .2, .5; .8, .5; 1, 0"/>
                                        <p:tgtEl>
                                          <p:spTgt spid="4">
                                            <p:graphicEl>
                                              <a:dgm id="{DFB49DB2-DC45-4D33-82B4-C6EC1E9ED441}"/>
                                            </p:graphicEl>
                                          </p:spTgt>
                                        </p:tgtEl>
                                      </p:cBhvr>
                                    </p:animEffect>
                                    <p:animScale>
                                      <p:cBhvr>
                                        <p:cTn id="263" dur="250" autoRev="1" fill="hold"/>
                                        <p:tgtEl>
                                          <p:spTgt spid="4">
                                            <p:graphicEl>
                                              <a:dgm id="{DFB49DB2-DC45-4D33-82B4-C6EC1E9ED441}"/>
                                            </p:graphicEl>
                                          </p:spTgt>
                                        </p:tgtEl>
                                      </p:cBhvr>
                                      <p:by x="105000" y="105000"/>
                                    </p:animScale>
                                  </p:childTnLst>
                                </p:cTn>
                              </p:par>
                            </p:childTnLst>
                          </p:cTn>
                        </p:par>
                        <p:par>
                          <p:cTn id="264" fill="hold">
                            <p:stCondLst>
                              <p:cond delay="32500"/>
                            </p:stCondLst>
                            <p:childTnLst>
                              <p:par>
                                <p:cTn id="265" presetID="26" presetClass="emph" presetSubtype="0" fill="hold" grpId="4" nodeType="afterEffect">
                                  <p:stCondLst>
                                    <p:cond delay="0"/>
                                  </p:stCondLst>
                                  <p:childTnLst>
                                    <p:animEffect transition="out" filter="fade">
                                      <p:cBhvr>
                                        <p:cTn id="266" dur="500" tmFilter="0, 0; .2, .5; .8, .5; 1, 0"/>
                                        <p:tgtEl>
                                          <p:spTgt spid="4">
                                            <p:graphicEl>
                                              <a:dgm id="{504B2C3A-43A0-4537-A923-C046205F3C70}"/>
                                            </p:graphicEl>
                                          </p:spTgt>
                                        </p:tgtEl>
                                      </p:cBhvr>
                                    </p:animEffect>
                                    <p:animScale>
                                      <p:cBhvr>
                                        <p:cTn id="267" dur="250" autoRev="1" fill="hold"/>
                                        <p:tgtEl>
                                          <p:spTgt spid="4">
                                            <p:graphicEl>
                                              <a:dgm id="{504B2C3A-43A0-4537-A923-C046205F3C70}"/>
                                            </p:graphicEl>
                                          </p:spTgt>
                                        </p:tgtEl>
                                      </p:cBhvr>
                                      <p:by x="105000" y="105000"/>
                                    </p:animScale>
                                  </p:childTnLst>
                                </p:cTn>
                              </p:par>
                            </p:childTnLst>
                          </p:cTn>
                        </p:par>
                        <p:par>
                          <p:cTn id="268" fill="hold">
                            <p:stCondLst>
                              <p:cond delay="33000"/>
                            </p:stCondLst>
                            <p:childTnLst>
                              <p:par>
                                <p:cTn id="269" presetID="26" presetClass="emph" presetSubtype="0" fill="hold" grpId="4" nodeType="afterEffect">
                                  <p:stCondLst>
                                    <p:cond delay="0"/>
                                  </p:stCondLst>
                                  <p:childTnLst>
                                    <p:animEffect transition="out" filter="fade">
                                      <p:cBhvr>
                                        <p:cTn id="270" dur="500" tmFilter="0, 0; .2, .5; .8, .5; 1, 0"/>
                                        <p:tgtEl>
                                          <p:spTgt spid="4">
                                            <p:graphicEl>
                                              <a:dgm id="{5E010E66-A887-49D6-8B59-6EA3ED9EA34B}"/>
                                            </p:graphicEl>
                                          </p:spTgt>
                                        </p:tgtEl>
                                      </p:cBhvr>
                                    </p:animEffect>
                                    <p:animScale>
                                      <p:cBhvr>
                                        <p:cTn id="271" dur="250" autoRev="1" fill="hold"/>
                                        <p:tgtEl>
                                          <p:spTgt spid="4">
                                            <p:graphicEl>
                                              <a:dgm id="{5E010E66-A887-49D6-8B59-6EA3ED9EA34B}"/>
                                            </p:graphicEl>
                                          </p:spTgt>
                                        </p:tgtEl>
                                      </p:cBhvr>
                                      <p:by x="105000" y="105000"/>
                                    </p:animScale>
                                  </p:childTnLst>
                                </p:cTn>
                              </p:par>
                            </p:childTnLst>
                          </p:cTn>
                        </p:par>
                        <p:par>
                          <p:cTn id="272" fill="hold">
                            <p:stCondLst>
                              <p:cond delay="33500"/>
                            </p:stCondLst>
                            <p:childTnLst>
                              <p:par>
                                <p:cTn id="273" presetID="26" presetClass="emph" presetSubtype="0" fill="hold" grpId="4" nodeType="afterEffect">
                                  <p:stCondLst>
                                    <p:cond delay="0"/>
                                  </p:stCondLst>
                                  <p:childTnLst>
                                    <p:animEffect transition="out" filter="fade">
                                      <p:cBhvr>
                                        <p:cTn id="274" dur="500" tmFilter="0, 0; .2, .5; .8, .5; 1, 0"/>
                                        <p:tgtEl>
                                          <p:spTgt spid="4">
                                            <p:graphicEl>
                                              <a:dgm id="{2FAEB2FB-0270-42E1-B694-F806380DDC18}"/>
                                            </p:graphicEl>
                                          </p:spTgt>
                                        </p:tgtEl>
                                      </p:cBhvr>
                                    </p:animEffect>
                                    <p:animScale>
                                      <p:cBhvr>
                                        <p:cTn id="275" dur="250" autoRev="1" fill="hold"/>
                                        <p:tgtEl>
                                          <p:spTgt spid="4">
                                            <p:graphicEl>
                                              <a:dgm id="{2FAEB2FB-0270-42E1-B694-F806380DDC18}"/>
                                            </p:graphicEl>
                                          </p:spTgt>
                                        </p:tgtEl>
                                      </p:cBhvr>
                                      <p:by x="105000" y="105000"/>
                                    </p:animScale>
                                  </p:childTnLst>
                                </p:cTn>
                              </p:par>
                            </p:childTnLst>
                          </p:cTn>
                        </p:par>
                        <p:par>
                          <p:cTn id="276" fill="hold">
                            <p:stCondLst>
                              <p:cond delay="34000"/>
                            </p:stCondLst>
                            <p:childTnLst>
                              <p:par>
                                <p:cTn id="277" presetID="26" presetClass="emph" presetSubtype="0" fill="hold" grpId="4" nodeType="afterEffect">
                                  <p:stCondLst>
                                    <p:cond delay="0"/>
                                  </p:stCondLst>
                                  <p:childTnLst>
                                    <p:animEffect transition="out" filter="fade">
                                      <p:cBhvr>
                                        <p:cTn id="278" dur="500" tmFilter="0, 0; .2, .5; .8, .5; 1, 0"/>
                                        <p:tgtEl>
                                          <p:spTgt spid="4">
                                            <p:graphicEl>
                                              <a:dgm id="{E1D6E2FB-31E9-4187-832A-23FEB99EDB13}"/>
                                            </p:graphicEl>
                                          </p:spTgt>
                                        </p:tgtEl>
                                      </p:cBhvr>
                                    </p:animEffect>
                                    <p:animScale>
                                      <p:cBhvr>
                                        <p:cTn id="279" dur="250" autoRev="1" fill="hold"/>
                                        <p:tgtEl>
                                          <p:spTgt spid="4">
                                            <p:graphicEl>
                                              <a:dgm id="{E1D6E2FB-31E9-4187-832A-23FEB99EDB13}"/>
                                            </p:graphicEl>
                                          </p:spTgt>
                                        </p:tgtEl>
                                      </p:cBhvr>
                                      <p:by x="105000" y="105000"/>
                                    </p:animScale>
                                  </p:childTnLst>
                                </p:cTn>
                              </p:par>
                            </p:childTnLst>
                          </p:cTn>
                        </p:par>
                        <p:par>
                          <p:cTn id="280" fill="hold">
                            <p:stCondLst>
                              <p:cond delay="34500"/>
                            </p:stCondLst>
                            <p:childTnLst>
                              <p:par>
                                <p:cTn id="281" presetID="26" presetClass="emph" presetSubtype="0" fill="hold" grpId="4" nodeType="afterEffect">
                                  <p:stCondLst>
                                    <p:cond delay="0"/>
                                  </p:stCondLst>
                                  <p:childTnLst>
                                    <p:animEffect transition="out" filter="fade">
                                      <p:cBhvr>
                                        <p:cTn id="282" dur="500" tmFilter="0, 0; .2, .5; .8, .5; 1, 0"/>
                                        <p:tgtEl>
                                          <p:spTgt spid="4">
                                            <p:graphicEl>
                                              <a:dgm id="{CAF310DB-B3AA-44D1-BD08-6EA3862BC75A}"/>
                                            </p:graphicEl>
                                          </p:spTgt>
                                        </p:tgtEl>
                                      </p:cBhvr>
                                    </p:animEffect>
                                    <p:animScale>
                                      <p:cBhvr>
                                        <p:cTn id="283" dur="250" autoRev="1" fill="hold"/>
                                        <p:tgtEl>
                                          <p:spTgt spid="4">
                                            <p:graphicEl>
                                              <a:dgm id="{CAF310DB-B3AA-44D1-BD08-6EA3862BC75A}"/>
                                            </p:graphicEl>
                                          </p:spTgt>
                                        </p:tgtEl>
                                      </p:cBhvr>
                                      <p:by x="105000" y="105000"/>
                                    </p:animScale>
                                  </p:childTnLst>
                                </p:cTn>
                              </p:par>
                            </p:childTnLst>
                          </p:cTn>
                        </p:par>
                        <p:par>
                          <p:cTn id="284" fill="hold">
                            <p:stCondLst>
                              <p:cond delay="35000"/>
                            </p:stCondLst>
                            <p:childTnLst>
                              <p:par>
                                <p:cTn id="285" presetID="26" presetClass="emph" presetSubtype="0" fill="hold" grpId="4" nodeType="afterEffect">
                                  <p:stCondLst>
                                    <p:cond delay="0"/>
                                  </p:stCondLst>
                                  <p:childTnLst>
                                    <p:animEffect transition="out" filter="fade">
                                      <p:cBhvr>
                                        <p:cTn id="286" dur="500" tmFilter="0, 0; .2, .5; .8, .5; 1, 0"/>
                                        <p:tgtEl>
                                          <p:spTgt spid="4">
                                            <p:graphicEl>
                                              <a:dgm id="{621D5DFC-E5F4-4593-8E26-5C837AFC112E}"/>
                                            </p:graphicEl>
                                          </p:spTgt>
                                        </p:tgtEl>
                                      </p:cBhvr>
                                    </p:animEffect>
                                    <p:animScale>
                                      <p:cBhvr>
                                        <p:cTn id="287" dur="250" autoRev="1" fill="hold"/>
                                        <p:tgtEl>
                                          <p:spTgt spid="4">
                                            <p:graphicEl>
                                              <a:dgm id="{621D5DFC-E5F4-4593-8E26-5C837AFC112E}"/>
                                            </p:graphicEl>
                                          </p:spTgt>
                                        </p:tgtEl>
                                      </p:cBhvr>
                                      <p:by x="105000" y="105000"/>
                                    </p:animScale>
                                  </p:childTnLst>
                                </p:cTn>
                              </p:par>
                            </p:childTnLst>
                          </p:cTn>
                        </p:par>
                        <p:par>
                          <p:cTn id="288" fill="hold">
                            <p:stCondLst>
                              <p:cond delay="35500"/>
                            </p:stCondLst>
                            <p:childTnLst>
                              <p:par>
                                <p:cTn id="289" presetID="26" presetClass="emph" presetSubtype="0" fill="hold" grpId="4" nodeType="afterEffect">
                                  <p:stCondLst>
                                    <p:cond delay="0"/>
                                  </p:stCondLst>
                                  <p:childTnLst>
                                    <p:animEffect transition="out" filter="fade">
                                      <p:cBhvr>
                                        <p:cTn id="290" dur="500" tmFilter="0, 0; .2, .5; .8, .5; 1, 0"/>
                                        <p:tgtEl>
                                          <p:spTgt spid="4">
                                            <p:graphicEl>
                                              <a:dgm id="{C96E00D5-4A84-4281-95B7-7E177557EE13}"/>
                                            </p:graphicEl>
                                          </p:spTgt>
                                        </p:tgtEl>
                                      </p:cBhvr>
                                    </p:animEffect>
                                    <p:animScale>
                                      <p:cBhvr>
                                        <p:cTn id="291" dur="250" autoRev="1" fill="hold"/>
                                        <p:tgtEl>
                                          <p:spTgt spid="4">
                                            <p:graphicEl>
                                              <a:dgm id="{C96E00D5-4A84-4281-95B7-7E177557EE13}"/>
                                            </p:graphicEl>
                                          </p:spTgt>
                                        </p:tgtEl>
                                      </p:cBhvr>
                                      <p:by x="105000" y="105000"/>
                                    </p:animScale>
                                  </p:childTnLst>
                                </p:cTn>
                              </p:par>
                            </p:childTnLst>
                          </p:cTn>
                        </p:par>
                        <p:par>
                          <p:cTn id="292" fill="hold">
                            <p:stCondLst>
                              <p:cond delay="36000"/>
                            </p:stCondLst>
                            <p:childTnLst>
                              <p:par>
                                <p:cTn id="293" presetID="26" presetClass="emph" presetSubtype="0" fill="hold" grpId="4" nodeType="afterEffect">
                                  <p:stCondLst>
                                    <p:cond delay="0"/>
                                  </p:stCondLst>
                                  <p:childTnLst>
                                    <p:animEffect transition="out" filter="fade">
                                      <p:cBhvr>
                                        <p:cTn id="294" dur="500" tmFilter="0, 0; .2, .5; .8, .5; 1, 0"/>
                                        <p:tgtEl>
                                          <p:spTgt spid="4">
                                            <p:graphicEl>
                                              <a:dgm id="{B18A67BC-044E-41FE-8C24-1B84A438CC8C}"/>
                                            </p:graphicEl>
                                          </p:spTgt>
                                        </p:tgtEl>
                                      </p:cBhvr>
                                    </p:animEffect>
                                    <p:animScale>
                                      <p:cBhvr>
                                        <p:cTn id="295" dur="250" autoRev="1" fill="hold"/>
                                        <p:tgtEl>
                                          <p:spTgt spid="4">
                                            <p:graphicEl>
                                              <a:dgm id="{B18A67BC-044E-41FE-8C24-1B84A438CC8C}"/>
                                            </p:graphicEl>
                                          </p:spTgt>
                                        </p:tgtEl>
                                      </p:cBhvr>
                                      <p:by x="105000" y="105000"/>
                                    </p:animScale>
                                  </p:childTnLst>
                                </p:cTn>
                              </p:par>
                            </p:childTnLst>
                          </p:cTn>
                        </p:par>
                        <p:par>
                          <p:cTn id="296" fill="hold">
                            <p:stCondLst>
                              <p:cond delay="36500"/>
                            </p:stCondLst>
                            <p:childTnLst>
                              <p:par>
                                <p:cTn id="297" presetID="26" presetClass="emph" presetSubtype="0" fill="hold" grpId="4" nodeType="afterEffect">
                                  <p:stCondLst>
                                    <p:cond delay="0"/>
                                  </p:stCondLst>
                                  <p:childTnLst>
                                    <p:animEffect transition="out" filter="fade">
                                      <p:cBhvr>
                                        <p:cTn id="298" dur="500" tmFilter="0, 0; .2, .5; .8, .5; 1, 0"/>
                                        <p:tgtEl>
                                          <p:spTgt spid="4">
                                            <p:graphicEl>
                                              <a:dgm id="{D44F6CF3-8DFF-4ED2-9F2C-2F61341BBD34}"/>
                                            </p:graphicEl>
                                          </p:spTgt>
                                        </p:tgtEl>
                                      </p:cBhvr>
                                    </p:animEffect>
                                    <p:animScale>
                                      <p:cBhvr>
                                        <p:cTn id="299" dur="250" autoRev="1" fill="hold"/>
                                        <p:tgtEl>
                                          <p:spTgt spid="4">
                                            <p:graphicEl>
                                              <a:dgm id="{D44F6CF3-8DFF-4ED2-9F2C-2F61341BBD34}"/>
                                            </p:graphicEl>
                                          </p:spTgt>
                                        </p:tgtEl>
                                      </p:cBhvr>
                                      <p:by x="105000" y="105000"/>
                                    </p:animScale>
                                  </p:childTnLst>
                                </p:cTn>
                              </p:par>
                            </p:childTnLst>
                          </p:cTn>
                        </p:par>
                        <p:par>
                          <p:cTn id="300" fill="hold">
                            <p:stCondLst>
                              <p:cond delay="37000"/>
                            </p:stCondLst>
                            <p:childTnLst>
                              <p:par>
                                <p:cTn id="301" presetID="26" presetClass="emph" presetSubtype="0" fill="hold" grpId="4" nodeType="afterEffect">
                                  <p:stCondLst>
                                    <p:cond delay="0"/>
                                  </p:stCondLst>
                                  <p:childTnLst>
                                    <p:animEffect transition="out" filter="fade">
                                      <p:cBhvr>
                                        <p:cTn id="302" dur="500" tmFilter="0, 0; .2, .5; .8, .5; 1, 0"/>
                                        <p:tgtEl>
                                          <p:spTgt spid="4">
                                            <p:graphicEl>
                                              <a:dgm id="{BAC0616D-45E1-41A1-8372-9FC1408829D1}"/>
                                            </p:graphicEl>
                                          </p:spTgt>
                                        </p:tgtEl>
                                      </p:cBhvr>
                                    </p:animEffect>
                                    <p:animScale>
                                      <p:cBhvr>
                                        <p:cTn id="303" dur="250" autoRev="1" fill="hold"/>
                                        <p:tgtEl>
                                          <p:spTgt spid="4">
                                            <p:graphicEl>
                                              <a:dgm id="{BAC0616D-45E1-41A1-8372-9FC1408829D1}"/>
                                            </p:graphicEl>
                                          </p:spTgt>
                                        </p:tgtEl>
                                      </p:cBhvr>
                                      <p:by x="105000" y="105000"/>
                                    </p:animScale>
                                  </p:childTnLst>
                                </p:cTn>
                              </p:par>
                            </p:childTnLst>
                          </p:cTn>
                        </p:par>
                        <p:par>
                          <p:cTn id="304" fill="hold">
                            <p:stCondLst>
                              <p:cond delay="37500"/>
                            </p:stCondLst>
                            <p:childTnLst>
                              <p:par>
                                <p:cTn id="305" presetID="26" presetClass="emph" presetSubtype="0" fill="hold" grpId="4" nodeType="afterEffect">
                                  <p:stCondLst>
                                    <p:cond delay="0"/>
                                  </p:stCondLst>
                                  <p:childTnLst>
                                    <p:animEffect transition="out" filter="fade">
                                      <p:cBhvr>
                                        <p:cTn id="306" dur="500" tmFilter="0, 0; .2, .5; .8, .5; 1, 0"/>
                                        <p:tgtEl>
                                          <p:spTgt spid="4">
                                            <p:graphicEl>
                                              <a:dgm id="{48AEC885-0D48-46C7-BE34-22B1E43338CA}"/>
                                            </p:graphicEl>
                                          </p:spTgt>
                                        </p:tgtEl>
                                      </p:cBhvr>
                                    </p:animEffect>
                                    <p:animScale>
                                      <p:cBhvr>
                                        <p:cTn id="307" dur="250" autoRev="1" fill="hold"/>
                                        <p:tgtEl>
                                          <p:spTgt spid="4">
                                            <p:graphicEl>
                                              <a:dgm id="{48AEC885-0D48-46C7-BE34-22B1E43338CA}"/>
                                            </p:graphicEl>
                                          </p:spTgt>
                                        </p:tgtEl>
                                      </p:cBhvr>
                                      <p:by x="105000" y="105000"/>
                                    </p:animScale>
                                  </p:childTnLst>
                                </p:cTn>
                              </p:par>
                            </p:childTnLst>
                          </p:cTn>
                        </p:par>
                        <p:par>
                          <p:cTn id="308" fill="hold">
                            <p:stCondLst>
                              <p:cond delay="38000"/>
                            </p:stCondLst>
                            <p:childTnLst>
                              <p:par>
                                <p:cTn id="309" presetID="26" presetClass="emph" presetSubtype="0" fill="hold" grpId="4" nodeType="afterEffect">
                                  <p:stCondLst>
                                    <p:cond delay="0"/>
                                  </p:stCondLst>
                                  <p:childTnLst>
                                    <p:animEffect transition="out" filter="fade">
                                      <p:cBhvr>
                                        <p:cTn id="310" dur="500" tmFilter="0, 0; .2, .5; .8, .5; 1, 0"/>
                                        <p:tgtEl>
                                          <p:spTgt spid="4">
                                            <p:graphicEl>
                                              <a:dgm id="{BB334FF9-07C4-48E3-9E25-96FB7BB13EB8}"/>
                                            </p:graphicEl>
                                          </p:spTgt>
                                        </p:tgtEl>
                                      </p:cBhvr>
                                    </p:animEffect>
                                    <p:animScale>
                                      <p:cBhvr>
                                        <p:cTn id="311" dur="250" autoRev="1" fill="hold"/>
                                        <p:tgtEl>
                                          <p:spTgt spid="4">
                                            <p:graphicEl>
                                              <a:dgm id="{BB334FF9-07C4-48E3-9E25-96FB7BB13EB8}"/>
                                            </p:graphicEl>
                                          </p:spTgt>
                                        </p:tgtEl>
                                      </p:cBhvr>
                                      <p:by x="105000" y="105000"/>
                                    </p:animScale>
                                  </p:childTnLst>
                                </p:cTn>
                              </p:par>
                            </p:childTnLst>
                          </p:cTn>
                        </p:par>
                        <p:par>
                          <p:cTn id="312" fill="hold">
                            <p:stCondLst>
                              <p:cond delay="38500"/>
                            </p:stCondLst>
                            <p:childTnLst>
                              <p:par>
                                <p:cTn id="313" presetID="26" presetClass="emph" presetSubtype="0" fill="hold" grpId="4" nodeType="afterEffect">
                                  <p:stCondLst>
                                    <p:cond delay="0"/>
                                  </p:stCondLst>
                                  <p:childTnLst>
                                    <p:animEffect transition="out" filter="fade">
                                      <p:cBhvr>
                                        <p:cTn id="314" dur="500" tmFilter="0, 0; .2, .5; .8, .5; 1, 0"/>
                                        <p:tgtEl>
                                          <p:spTgt spid="4">
                                            <p:graphicEl>
                                              <a:dgm id="{D897E958-F787-4D32-9C5E-2EB16BFAD73C}"/>
                                            </p:graphicEl>
                                          </p:spTgt>
                                        </p:tgtEl>
                                      </p:cBhvr>
                                    </p:animEffect>
                                    <p:animScale>
                                      <p:cBhvr>
                                        <p:cTn id="315" dur="250" autoRev="1" fill="hold"/>
                                        <p:tgtEl>
                                          <p:spTgt spid="4">
                                            <p:graphicEl>
                                              <a:dgm id="{D897E958-F787-4D32-9C5E-2EB16BFAD73C}"/>
                                            </p:graphicEl>
                                          </p:spTgt>
                                        </p:tgtEl>
                                      </p:cBhvr>
                                      <p:by x="105000" y="105000"/>
                                    </p:animScale>
                                  </p:childTnLst>
                                </p:cTn>
                              </p:par>
                            </p:childTnLst>
                          </p:cTn>
                        </p:par>
                        <p:par>
                          <p:cTn id="316" fill="hold">
                            <p:stCondLst>
                              <p:cond delay="39000"/>
                            </p:stCondLst>
                            <p:childTnLst>
                              <p:par>
                                <p:cTn id="317" presetID="26" presetClass="emph" presetSubtype="0" fill="hold" grpId="4" nodeType="afterEffect">
                                  <p:stCondLst>
                                    <p:cond delay="0"/>
                                  </p:stCondLst>
                                  <p:childTnLst>
                                    <p:animEffect transition="out" filter="fade">
                                      <p:cBhvr>
                                        <p:cTn id="318" dur="500" tmFilter="0, 0; .2, .5; .8, .5; 1, 0"/>
                                        <p:tgtEl>
                                          <p:spTgt spid="4">
                                            <p:graphicEl>
                                              <a:dgm id="{C2010E84-15F1-46D9-BB1A-F47DEB5210E9}"/>
                                            </p:graphicEl>
                                          </p:spTgt>
                                        </p:tgtEl>
                                      </p:cBhvr>
                                    </p:animEffect>
                                    <p:animScale>
                                      <p:cBhvr>
                                        <p:cTn id="319" dur="250" autoRev="1" fill="hold"/>
                                        <p:tgtEl>
                                          <p:spTgt spid="4">
                                            <p:graphicEl>
                                              <a:dgm id="{C2010E84-15F1-46D9-BB1A-F47DEB5210E9}"/>
                                            </p:graphicEl>
                                          </p:spTgt>
                                        </p:tgtEl>
                                      </p:cBhvr>
                                      <p:by x="105000" y="105000"/>
                                    </p:animScale>
                                  </p:childTnLst>
                                </p:cTn>
                              </p:par>
                            </p:childTnLst>
                          </p:cTn>
                        </p:par>
                        <p:par>
                          <p:cTn id="320" fill="hold">
                            <p:stCondLst>
                              <p:cond delay="39500"/>
                            </p:stCondLst>
                            <p:childTnLst>
                              <p:par>
                                <p:cTn id="321" presetID="26" presetClass="emph" presetSubtype="0" fill="hold" grpId="4" nodeType="afterEffect">
                                  <p:stCondLst>
                                    <p:cond delay="0"/>
                                  </p:stCondLst>
                                  <p:childTnLst>
                                    <p:animEffect transition="out" filter="fade">
                                      <p:cBhvr>
                                        <p:cTn id="322" dur="500" tmFilter="0, 0; .2, .5; .8, .5; 1, 0"/>
                                        <p:tgtEl>
                                          <p:spTgt spid="4">
                                            <p:graphicEl>
                                              <a:dgm id="{69B3AFB5-8B8D-4F39-B242-569507843736}"/>
                                            </p:graphicEl>
                                          </p:spTgt>
                                        </p:tgtEl>
                                      </p:cBhvr>
                                    </p:animEffect>
                                    <p:animScale>
                                      <p:cBhvr>
                                        <p:cTn id="323" dur="250" autoRev="1" fill="hold"/>
                                        <p:tgtEl>
                                          <p:spTgt spid="4">
                                            <p:graphicEl>
                                              <a:dgm id="{69B3AFB5-8B8D-4F39-B242-569507843736}"/>
                                            </p:graphicEl>
                                          </p:spTgt>
                                        </p:tgtEl>
                                      </p:cBhvr>
                                      <p:by x="105000" y="105000"/>
                                    </p:animScale>
                                  </p:childTnLst>
                                </p:cTn>
                              </p:par>
                            </p:childTnLst>
                          </p:cTn>
                        </p:par>
                        <p:par>
                          <p:cTn id="324" fill="hold">
                            <p:stCondLst>
                              <p:cond delay="40000"/>
                            </p:stCondLst>
                            <p:childTnLst>
                              <p:par>
                                <p:cTn id="325" presetID="26" presetClass="emph" presetSubtype="0" fill="hold" grpId="5" nodeType="afterEffect">
                                  <p:stCondLst>
                                    <p:cond delay="0"/>
                                  </p:stCondLst>
                                  <p:childTnLst>
                                    <p:animEffect transition="out" filter="fade">
                                      <p:cBhvr>
                                        <p:cTn id="326" dur="500" tmFilter="0, 0; .2, .5; .8, .5; 1, 0"/>
                                        <p:tgtEl>
                                          <p:spTgt spid="4">
                                            <p:graphicEl>
                                              <a:dgm id="{DFB49DB2-DC45-4D33-82B4-C6EC1E9ED441}"/>
                                            </p:graphicEl>
                                          </p:spTgt>
                                        </p:tgtEl>
                                      </p:cBhvr>
                                    </p:animEffect>
                                    <p:animScale>
                                      <p:cBhvr>
                                        <p:cTn id="327" dur="250" autoRev="1" fill="hold"/>
                                        <p:tgtEl>
                                          <p:spTgt spid="4">
                                            <p:graphicEl>
                                              <a:dgm id="{DFB49DB2-DC45-4D33-82B4-C6EC1E9ED441}"/>
                                            </p:graphicEl>
                                          </p:spTgt>
                                        </p:tgtEl>
                                      </p:cBhvr>
                                      <p:by x="105000" y="105000"/>
                                    </p:animScale>
                                  </p:childTnLst>
                                </p:cTn>
                              </p:par>
                            </p:childTnLst>
                          </p:cTn>
                        </p:par>
                        <p:par>
                          <p:cTn id="328" fill="hold">
                            <p:stCondLst>
                              <p:cond delay="40500"/>
                            </p:stCondLst>
                            <p:childTnLst>
                              <p:par>
                                <p:cTn id="329" presetID="26" presetClass="emph" presetSubtype="0" fill="hold" grpId="5" nodeType="afterEffect">
                                  <p:stCondLst>
                                    <p:cond delay="0"/>
                                  </p:stCondLst>
                                  <p:childTnLst>
                                    <p:animEffect transition="out" filter="fade">
                                      <p:cBhvr>
                                        <p:cTn id="330" dur="500" tmFilter="0, 0; .2, .5; .8, .5; 1, 0"/>
                                        <p:tgtEl>
                                          <p:spTgt spid="4">
                                            <p:graphicEl>
                                              <a:dgm id="{504B2C3A-43A0-4537-A923-C046205F3C70}"/>
                                            </p:graphicEl>
                                          </p:spTgt>
                                        </p:tgtEl>
                                      </p:cBhvr>
                                    </p:animEffect>
                                    <p:animScale>
                                      <p:cBhvr>
                                        <p:cTn id="331" dur="250" autoRev="1" fill="hold"/>
                                        <p:tgtEl>
                                          <p:spTgt spid="4">
                                            <p:graphicEl>
                                              <a:dgm id="{504B2C3A-43A0-4537-A923-C046205F3C70}"/>
                                            </p:graphicEl>
                                          </p:spTgt>
                                        </p:tgtEl>
                                      </p:cBhvr>
                                      <p:by x="105000" y="105000"/>
                                    </p:animScale>
                                  </p:childTnLst>
                                </p:cTn>
                              </p:par>
                            </p:childTnLst>
                          </p:cTn>
                        </p:par>
                        <p:par>
                          <p:cTn id="332" fill="hold">
                            <p:stCondLst>
                              <p:cond delay="41000"/>
                            </p:stCondLst>
                            <p:childTnLst>
                              <p:par>
                                <p:cTn id="333" presetID="26" presetClass="emph" presetSubtype="0" fill="hold" grpId="5" nodeType="afterEffect">
                                  <p:stCondLst>
                                    <p:cond delay="0"/>
                                  </p:stCondLst>
                                  <p:childTnLst>
                                    <p:animEffect transition="out" filter="fade">
                                      <p:cBhvr>
                                        <p:cTn id="334" dur="500" tmFilter="0, 0; .2, .5; .8, .5; 1, 0"/>
                                        <p:tgtEl>
                                          <p:spTgt spid="4">
                                            <p:graphicEl>
                                              <a:dgm id="{5E010E66-A887-49D6-8B59-6EA3ED9EA34B}"/>
                                            </p:graphicEl>
                                          </p:spTgt>
                                        </p:tgtEl>
                                      </p:cBhvr>
                                    </p:animEffect>
                                    <p:animScale>
                                      <p:cBhvr>
                                        <p:cTn id="335" dur="250" autoRev="1" fill="hold"/>
                                        <p:tgtEl>
                                          <p:spTgt spid="4">
                                            <p:graphicEl>
                                              <a:dgm id="{5E010E66-A887-49D6-8B59-6EA3ED9EA34B}"/>
                                            </p:graphicEl>
                                          </p:spTgt>
                                        </p:tgtEl>
                                      </p:cBhvr>
                                      <p:by x="105000" y="105000"/>
                                    </p:animScale>
                                  </p:childTnLst>
                                </p:cTn>
                              </p:par>
                            </p:childTnLst>
                          </p:cTn>
                        </p:par>
                        <p:par>
                          <p:cTn id="336" fill="hold">
                            <p:stCondLst>
                              <p:cond delay="41500"/>
                            </p:stCondLst>
                            <p:childTnLst>
                              <p:par>
                                <p:cTn id="337" presetID="26" presetClass="emph" presetSubtype="0" fill="hold" grpId="5" nodeType="afterEffect">
                                  <p:stCondLst>
                                    <p:cond delay="0"/>
                                  </p:stCondLst>
                                  <p:childTnLst>
                                    <p:animEffect transition="out" filter="fade">
                                      <p:cBhvr>
                                        <p:cTn id="338" dur="500" tmFilter="0, 0; .2, .5; .8, .5; 1, 0"/>
                                        <p:tgtEl>
                                          <p:spTgt spid="4">
                                            <p:graphicEl>
                                              <a:dgm id="{2FAEB2FB-0270-42E1-B694-F806380DDC18}"/>
                                            </p:graphicEl>
                                          </p:spTgt>
                                        </p:tgtEl>
                                      </p:cBhvr>
                                    </p:animEffect>
                                    <p:animScale>
                                      <p:cBhvr>
                                        <p:cTn id="339" dur="250" autoRev="1" fill="hold"/>
                                        <p:tgtEl>
                                          <p:spTgt spid="4">
                                            <p:graphicEl>
                                              <a:dgm id="{2FAEB2FB-0270-42E1-B694-F806380DDC18}"/>
                                            </p:graphicEl>
                                          </p:spTgt>
                                        </p:tgtEl>
                                      </p:cBhvr>
                                      <p:by x="105000" y="105000"/>
                                    </p:animScale>
                                  </p:childTnLst>
                                </p:cTn>
                              </p:par>
                            </p:childTnLst>
                          </p:cTn>
                        </p:par>
                        <p:par>
                          <p:cTn id="340" fill="hold">
                            <p:stCondLst>
                              <p:cond delay="42000"/>
                            </p:stCondLst>
                            <p:childTnLst>
                              <p:par>
                                <p:cTn id="341" presetID="26" presetClass="emph" presetSubtype="0" fill="hold" grpId="5" nodeType="afterEffect">
                                  <p:stCondLst>
                                    <p:cond delay="0"/>
                                  </p:stCondLst>
                                  <p:childTnLst>
                                    <p:animEffect transition="out" filter="fade">
                                      <p:cBhvr>
                                        <p:cTn id="342" dur="500" tmFilter="0, 0; .2, .5; .8, .5; 1, 0"/>
                                        <p:tgtEl>
                                          <p:spTgt spid="4">
                                            <p:graphicEl>
                                              <a:dgm id="{E1D6E2FB-31E9-4187-832A-23FEB99EDB13}"/>
                                            </p:graphicEl>
                                          </p:spTgt>
                                        </p:tgtEl>
                                      </p:cBhvr>
                                    </p:animEffect>
                                    <p:animScale>
                                      <p:cBhvr>
                                        <p:cTn id="343" dur="250" autoRev="1" fill="hold"/>
                                        <p:tgtEl>
                                          <p:spTgt spid="4">
                                            <p:graphicEl>
                                              <a:dgm id="{E1D6E2FB-31E9-4187-832A-23FEB99EDB13}"/>
                                            </p:graphicEl>
                                          </p:spTgt>
                                        </p:tgtEl>
                                      </p:cBhvr>
                                      <p:by x="105000" y="105000"/>
                                    </p:animScale>
                                  </p:childTnLst>
                                </p:cTn>
                              </p:par>
                            </p:childTnLst>
                          </p:cTn>
                        </p:par>
                        <p:par>
                          <p:cTn id="344" fill="hold">
                            <p:stCondLst>
                              <p:cond delay="42500"/>
                            </p:stCondLst>
                            <p:childTnLst>
                              <p:par>
                                <p:cTn id="345" presetID="26" presetClass="emph" presetSubtype="0" fill="hold" grpId="5" nodeType="afterEffect">
                                  <p:stCondLst>
                                    <p:cond delay="0"/>
                                  </p:stCondLst>
                                  <p:childTnLst>
                                    <p:animEffect transition="out" filter="fade">
                                      <p:cBhvr>
                                        <p:cTn id="346" dur="500" tmFilter="0, 0; .2, .5; .8, .5; 1, 0"/>
                                        <p:tgtEl>
                                          <p:spTgt spid="4">
                                            <p:graphicEl>
                                              <a:dgm id="{CAF310DB-B3AA-44D1-BD08-6EA3862BC75A}"/>
                                            </p:graphicEl>
                                          </p:spTgt>
                                        </p:tgtEl>
                                      </p:cBhvr>
                                    </p:animEffect>
                                    <p:animScale>
                                      <p:cBhvr>
                                        <p:cTn id="347" dur="250" autoRev="1" fill="hold"/>
                                        <p:tgtEl>
                                          <p:spTgt spid="4">
                                            <p:graphicEl>
                                              <a:dgm id="{CAF310DB-B3AA-44D1-BD08-6EA3862BC75A}"/>
                                            </p:graphicEl>
                                          </p:spTgt>
                                        </p:tgtEl>
                                      </p:cBhvr>
                                      <p:by x="105000" y="105000"/>
                                    </p:animScale>
                                  </p:childTnLst>
                                </p:cTn>
                              </p:par>
                            </p:childTnLst>
                          </p:cTn>
                        </p:par>
                        <p:par>
                          <p:cTn id="348" fill="hold">
                            <p:stCondLst>
                              <p:cond delay="43000"/>
                            </p:stCondLst>
                            <p:childTnLst>
                              <p:par>
                                <p:cTn id="349" presetID="26" presetClass="emph" presetSubtype="0" fill="hold" grpId="5" nodeType="afterEffect">
                                  <p:stCondLst>
                                    <p:cond delay="0"/>
                                  </p:stCondLst>
                                  <p:childTnLst>
                                    <p:animEffect transition="out" filter="fade">
                                      <p:cBhvr>
                                        <p:cTn id="350" dur="500" tmFilter="0, 0; .2, .5; .8, .5; 1, 0"/>
                                        <p:tgtEl>
                                          <p:spTgt spid="4">
                                            <p:graphicEl>
                                              <a:dgm id="{621D5DFC-E5F4-4593-8E26-5C837AFC112E}"/>
                                            </p:graphicEl>
                                          </p:spTgt>
                                        </p:tgtEl>
                                      </p:cBhvr>
                                    </p:animEffect>
                                    <p:animScale>
                                      <p:cBhvr>
                                        <p:cTn id="351" dur="250" autoRev="1" fill="hold"/>
                                        <p:tgtEl>
                                          <p:spTgt spid="4">
                                            <p:graphicEl>
                                              <a:dgm id="{621D5DFC-E5F4-4593-8E26-5C837AFC112E}"/>
                                            </p:graphicEl>
                                          </p:spTgt>
                                        </p:tgtEl>
                                      </p:cBhvr>
                                      <p:by x="105000" y="105000"/>
                                    </p:animScale>
                                  </p:childTnLst>
                                </p:cTn>
                              </p:par>
                            </p:childTnLst>
                          </p:cTn>
                        </p:par>
                        <p:par>
                          <p:cTn id="352" fill="hold">
                            <p:stCondLst>
                              <p:cond delay="43500"/>
                            </p:stCondLst>
                            <p:childTnLst>
                              <p:par>
                                <p:cTn id="353" presetID="26" presetClass="emph" presetSubtype="0" fill="hold" grpId="5" nodeType="afterEffect">
                                  <p:stCondLst>
                                    <p:cond delay="0"/>
                                  </p:stCondLst>
                                  <p:childTnLst>
                                    <p:animEffect transition="out" filter="fade">
                                      <p:cBhvr>
                                        <p:cTn id="354" dur="500" tmFilter="0, 0; .2, .5; .8, .5; 1, 0"/>
                                        <p:tgtEl>
                                          <p:spTgt spid="4">
                                            <p:graphicEl>
                                              <a:dgm id="{C96E00D5-4A84-4281-95B7-7E177557EE13}"/>
                                            </p:graphicEl>
                                          </p:spTgt>
                                        </p:tgtEl>
                                      </p:cBhvr>
                                    </p:animEffect>
                                    <p:animScale>
                                      <p:cBhvr>
                                        <p:cTn id="355" dur="250" autoRev="1" fill="hold"/>
                                        <p:tgtEl>
                                          <p:spTgt spid="4">
                                            <p:graphicEl>
                                              <a:dgm id="{C96E00D5-4A84-4281-95B7-7E177557EE13}"/>
                                            </p:graphicEl>
                                          </p:spTgt>
                                        </p:tgtEl>
                                      </p:cBhvr>
                                      <p:by x="105000" y="105000"/>
                                    </p:animScale>
                                  </p:childTnLst>
                                </p:cTn>
                              </p:par>
                            </p:childTnLst>
                          </p:cTn>
                        </p:par>
                        <p:par>
                          <p:cTn id="356" fill="hold">
                            <p:stCondLst>
                              <p:cond delay="44000"/>
                            </p:stCondLst>
                            <p:childTnLst>
                              <p:par>
                                <p:cTn id="357" presetID="26" presetClass="emph" presetSubtype="0" fill="hold" grpId="5" nodeType="afterEffect">
                                  <p:stCondLst>
                                    <p:cond delay="0"/>
                                  </p:stCondLst>
                                  <p:childTnLst>
                                    <p:animEffect transition="out" filter="fade">
                                      <p:cBhvr>
                                        <p:cTn id="358" dur="500" tmFilter="0, 0; .2, .5; .8, .5; 1, 0"/>
                                        <p:tgtEl>
                                          <p:spTgt spid="4">
                                            <p:graphicEl>
                                              <a:dgm id="{B18A67BC-044E-41FE-8C24-1B84A438CC8C}"/>
                                            </p:graphicEl>
                                          </p:spTgt>
                                        </p:tgtEl>
                                      </p:cBhvr>
                                    </p:animEffect>
                                    <p:animScale>
                                      <p:cBhvr>
                                        <p:cTn id="359" dur="250" autoRev="1" fill="hold"/>
                                        <p:tgtEl>
                                          <p:spTgt spid="4">
                                            <p:graphicEl>
                                              <a:dgm id="{B18A67BC-044E-41FE-8C24-1B84A438CC8C}"/>
                                            </p:graphicEl>
                                          </p:spTgt>
                                        </p:tgtEl>
                                      </p:cBhvr>
                                      <p:by x="105000" y="105000"/>
                                    </p:animScale>
                                  </p:childTnLst>
                                </p:cTn>
                              </p:par>
                            </p:childTnLst>
                          </p:cTn>
                        </p:par>
                        <p:par>
                          <p:cTn id="360" fill="hold">
                            <p:stCondLst>
                              <p:cond delay="44500"/>
                            </p:stCondLst>
                            <p:childTnLst>
                              <p:par>
                                <p:cTn id="361" presetID="26" presetClass="emph" presetSubtype="0" fill="hold" grpId="5" nodeType="afterEffect">
                                  <p:stCondLst>
                                    <p:cond delay="0"/>
                                  </p:stCondLst>
                                  <p:childTnLst>
                                    <p:animEffect transition="out" filter="fade">
                                      <p:cBhvr>
                                        <p:cTn id="362" dur="500" tmFilter="0, 0; .2, .5; .8, .5; 1, 0"/>
                                        <p:tgtEl>
                                          <p:spTgt spid="4">
                                            <p:graphicEl>
                                              <a:dgm id="{D44F6CF3-8DFF-4ED2-9F2C-2F61341BBD34}"/>
                                            </p:graphicEl>
                                          </p:spTgt>
                                        </p:tgtEl>
                                      </p:cBhvr>
                                    </p:animEffect>
                                    <p:animScale>
                                      <p:cBhvr>
                                        <p:cTn id="363" dur="250" autoRev="1" fill="hold"/>
                                        <p:tgtEl>
                                          <p:spTgt spid="4">
                                            <p:graphicEl>
                                              <a:dgm id="{D44F6CF3-8DFF-4ED2-9F2C-2F61341BBD34}"/>
                                            </p:graphicEl>
                                          </p:spTgt>
                                        </p:tgtEl>
                                      </p:cBhvr>
                                      <p:by x="105000" y="105000"/>
                                    </p:animScale>
                                  </p:childTnLst>
                                </p:cTn>
                              </p:par>
                            </p:childTnLst>
                          </p:cTn>
                        </p:par>
                        <p:par>
                          <p:cTn id="364" fill="hold">
                            <p:stCondLst>
                              <p:cond delay="45000"/>
                            </p:stCondLst>
                            <p:childTnLst>
                              <p:par>
                                <p:cTn id="365" presetID="26" presetClass="emph" presetSubtype="0" fill="hold" grpId="5" nodeType="afterEffect">
                                  <p:stCondLst>
                                    <p:cond delay="0"/>
                                  </p:stCondLst>
                                  <p:childTnLst>
                                    <p:animEffect transition="out" filter="fade">
                                      <p:cBhvr>
                                        <p:cTn id="366" dur="500" tmFilter="0, 0; .2, .5; .8, .5; 1, 0"/>
                                        <p:tgtEl>
                                          <p:spTgt spid="4">
                                            <p:graphicEl>
                                              <a:dgm id="{BAC0616D-45E1-41A1-8372-9FC1408829D1}"/>
                                            </p:graphicEl>
                                          </p:spTgt>
                                        </p:tgtEl>
                                      </p:cBhvr>
                                    </p:animEffect>
                                    <p:animScale>
                                      <p:cBhvr>
                                        <p:cTn id="367" dur="250" autoRev="1" fill="hold"/>
                                        <p:tgtEl>
                                          <p:spTgt spid="4">
                                            <p:graphicEl>
                                              <a:dgm id="{BAC0616D-45E1-41A1-8372-9FC1408829D1}"/>
                                            </p:graphicEl>
                                          </p:spTgt>
                                        </p:tgtEl>
                                      </p:cBhvr>
                                      <p:by x="105000" y="105000"/>
                                    </p:animScale>
                                  </p:childTnLst>
                                </p:cTn>
                              </p:par>
                            </p:childTnLst>
                          </p:cTn>
                        </p:par>
                        <p:par>
                          <p:cTn id="368" fill="hold">
                            <p:stCondLst>
                              <p:cond delay="45500"/>
                            </p:stCondLst>
                            <p:childTnLst>
                              <p:par>
                                <p:cTn id="369" presetID="26" presetClass="emph" presetSubtype="0" fill="hold" grpId="5" nodeType="afterEffect">
                                  <p:stCondLst>
                                    <p:cond delay="0"/>
                                  </p:stCondLst>
                                  <p:childTnLst>
                                    <p:animEffect transition="out" filter="fade">
                                      <p:cBhvr>
                                        <p:cTn id="370" dur="500" tmFilter="0, 0; .2, .5; .8, .5; 1, 0"/>
                                        <p:tgtEl>
                                          <p:spTgt spid="4">
                                            <p:graphicEl>
                                              <a:dgm id="{48AEC885-0D48-46C7-BE34-22B1E43338CA}"/>
                                            </p:graphicEl>
                                          </p:spTgt>
                                        </p:tgtEl>
                                      </p:cBhvr>
                                    </p:animEffect>
                                    <p:animScale>
                                      <p:cBhvr>
                                        <p:cTn id="371" dur="250" autoRev="1" fill="hold"/>
                                        <p:tgtEl>
                                          <p:spTgt spid="4">
                                            <p:graphicEl>
                                              <a:dgm id="{48AEC885-0D48-46C7-BE34-22B1E43338CA}"/>
                                            </p:graphicEl>
                                          </p:spTgt>
                                        </p:tgtEl>
                                      </p:cBhvr>
                                      <p:by x="105000" y="105000"/>
                                    </p:animScale>
                                  </p:childTnLst>
                                </p:cTn>
                              </p:par>
                            </p:childTnLst>
                          </p:cTn>
                        </p:par>
                        <p:par>
                          <p:cTn id="372" fill="hold">
                            <p:stCondLst>
                              <p:cond delay="46000"/>
                            </p:stCondLst>
                            <p:childTnLst>
                              <p:par>
                                <p:cTn id="373" presetID="26" presetClass="emph" presetSubtype="0" fill="hold" grpId="5" nodeType="afterEffect">
                                  <p:stCondLst>
                                    <p:cond delay="0"/>
                                  </p:stCondLst>
                                  <p:childTnLst>
                                    <p:animEffect transition="out" filter="fade">
                                      <p:cBhvr>
                                        <p:cTn id="374" dur="500" tmFilter="0, 0; .2, .5; .8, .5; 1, 0"/>
                                        <p:tgtEl>
                                          <p:spTgt spid="4">
                                            <p:graphicEl>
                                              <a:dgm id="{BB334FF9-07C4-48E3-9E25-96FB7BB13EB8}"/>
                                            </p:graphicEl>
                                          </p:spTgt>
                                        </p:tgtEl>
                                      </p:cBhvr>
                                    </p:animEffect>
                                    <p:animScale>
                                      <p:cBhvr>
                                        <p:cTn id="375" dur="250" autoRev="1" fill="hold"/>
                                        <p:tgtEl>
                                          <p:spTgt spid="4">
                                            <p:graphicEl>
                                              <a:dgm id="{BB334FF9-07C4-48E3-9E25-96FB7BB13EB8}"/>
                                            </p:graphicEl>
                                          </p:spTgt>
                                        </p:tgtEl>
                                      </p:cBhvr>
                                      <p:by x="105000" y="105000"/>
                                    </p:animScale>
                                  </p:childTnLst>
                                </p:cTn>
                              </p:par>
                            </p:childTnLst>
                          </p:cTn>
                        </p:par>
                        <p:par>
                          <p:cTn id="376" fill="hold">
                            <p:stCondLst>
                              <p:cond delay="46500"/>
                            </p:stCondLst>
                            <p:childTnLst>
                              <p:par>
                                <p:cTn id="377" presetID="26" presetClass="emph" presetSubtype="0" fill="hold" grpId="5" nodeType="afterEffect">
                                  <p:stCondLst>
                                    <p:cond delay="0"/>
                                  </p:stCondLst>
                                  <p:childTnLst>
                                    <p:animEffect transition="out" filter="fade">
                                      <p:cBhvr>
                                        <p:cTn id="378" dur="500" tmFilter="0, 0; .2, .5; .8, .5; 1, 0"/>
                                        <p:tgtEl>
                                          <p:spTgt spid="4">
                                            <p:graphicEl>
                                              <a:dgm id="{D897E958-F787-4D32-9C5E-2EB16BFAD73C}"/>
                                            </p:graphicEl>
                                          </p:spTgt>
                                        </p:tgtEl>
                                      </p:cBhvr>
                                    </p:animEffect>
                                    <p:animScale>
                                      <p:cBhvr>
                                        <p:cTn id="379" dur="250" autoRev="1" fill="hold"/>
                                        <p:tgtEl>
                                          <p:spTgt spid="4">
                                            <p:graphicEl>
                                              <a:dgm id="{D897E958-F787-4D32-9C5E-2EB16BFAD73C}"/>
                                            </p:graphicEl>
                                          </p:spTgt>
                                        </p:tgtEl>
                                      </p:cBhvr>
                                      <p:by x="105000" y="105000"/>
                                    </p:animScale>
                                  </p:childTnLst>
                                </p:cTn>
                              </p:par>
                            </p:childTnLst>
                          </p:cTn>
                        </p:par>
                        <p:par>
                          <p:cTn id="380" fill="hold">
                            <p:stCondLst>
                              <p:cond delay="47000"/>
                            </p:stCondLst>
                            <p:childTnLst>
                              <p:par>
                                <p:cTn id="381" presetID="26" presetClass="emph" presetSubtype="0" fill="hold" grpId="5" nodeType="afterEffect">
                                  <p:stCondLst>
                                    <p:cond delay="0"/>
                                  </p:stCondLst>
                                  <p:childTnLst>
                                    <p:animEffect transition="out" filter="fade">
                                      <p:cBhvr>
                                        <p:cTn id="382" dur="500" tmFilter="0, 0; .2, .5; .8, .5; 1, 0"/>
                                        <p:tgtEl>
                                          <p:spTgt spid="4">
                                            <p:graphicEl>
                                              <a:dgm id="{C2010E84-15F1-46D9-BB1A-F47DEB5210E9}"/>
                                            </p:graphicEl>
                                          </p:spTgt>
                                        </p:tgtEl>
                                      </p:cBhvr>
                                    </p:animEffect>
                                    <p:animScale>
                                      <p:cBhvr>
                                        <p:cTn id="383" dur="250" autoRev="1" fill="hold"/>
                                        <p:tgtEl>
                                          <p:spTgt spid="4">
                                            <p:graphicEl>
                                              <a:dgm id="{C2010E84-15F1-46D9-BB1A-F47DEB5210E9}"/>
                                            </p:graphicEl>
                                          </p:spTgt>
                                        </p:tgtEl>
                                      </p:cBhvr>
                                      <p:by x="105000" y="105000"/>
                                    </p:animScale>
                                  </p:childTnLst>
                                </p:cTn>
                              </p:par>
                            </p:childTnLst>
                          </p:cTn>
                        </p:par>
                        <p:par>
                          <p:cTn id="384" fill="hold">
                            <p:stCondLst>
                              <p:cond delay="47500"/>
                            </p:stCondLst>
                            <p:childTnLst>
                              <p:par>
                                <p:cTn id="385" presetID="26" presetClass="emph" presetSubtype="0" fill="hold" grpId="5" nodeType="afterEffect">
                                  <p:stCondLst>
                                    <p:cond delay="0"/>
                                  </p:stCondLst>
                                  <p:childTnLst>
                                    <p:animEffect transition="out" filter="fade">
                                      <p:cBhvr>
                                        <p:cTn id="386" dur="500" tmFilter="0, 0; .2, .5; .8, .5; 1, 0"/>
                                        <p:tgtEl>
                                          <p:spTgt spid="4">
                                            <p:graphicEl>
                                              <a:dgm id="{69B3AFB5-8B8D-4F39-B242-569507843736}"/>
                                            </p:graphicEl>
                                          </p:spTgt>
                                        </p:tgtEl>
                                      </p:cBhvr>
                                    </p:animEffect>
                                    <p:animScale>
                                      <p:cBhvr>
                                        <p:cTn id="387" dur="250" autoRev="1" fill="hold"/>
                                        <p:tgtEl>
                                          <p:spTgt spid="4">
                                            <p:graphicEl>
                                              <a:dgm id="{69B3AFB5-8B8D-4F39-B242-569507843736}"/>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Graphic spid="4" grpId="1" uiExpand="1">
        <p:bldSub>
          <a:bldDgm bld="one"/>
        </p:bldSub>
      </p:bldGraphic>
      <p:bldGraphic spid="4" grpId="2" uiExpand="1">
        <p:bldSub>
          <a:bldDgm bld="one"/>
        </p:bldSub>
      </p:bldGraphic>
      <p:bldGraphic spid="4" grpId="3" uiExpand="1">
        <p:bldSub>
          <a:bldDgm bld="one"/>
        </p:bldSub>
      </p:bldGraphic>
      <p:bldGraphic spid="4" grpId="4" uiExpand="1">
        <p:bldSub>
          <a:bldDgm bld="one"/>
        </p:bldSub>
      </p:bldGraphic>
      <p:bldGraphic spid="4" grpId="5"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229EB-9091-336A-6B2A-0ED537128FFE}"/>
              </a:ext>
            </a:extLst>
          </p:cNvPr>
          <p:cNvSpPr>
            <a:spLocks noGrp="1"/>
          </p:cNvSpPr>
          <p:nvPr>
            <p:ph type="title"/>
          </p:nvPr>
        </p:nvSpPr>
        <p:spPr/>
        <p:txBody>
          <a:bodyPr/>
          <a:lstStyle/>
          <a:p>
            <a:r>
              <a:rPr lang="en-US" b="1" dirty="0">
                <a:latin typeface="+mn-lt"/>
              </a:rPr>
              <a:t>2</a:t>
            </a:r>
            <a:r>
              <a:rPr lang="en-US" b="1" baseline="30000" dirty="0">
                <a:latin typeface="+mn-lt"/>
              </a:rPr>
              <a:t>nd</a:t>
            </a:r>
            <a:r>
              <a:rPr lang="en-US" b="1" dirty="0">
                <a:latin typeface="+mn-lt"/>
              </a:rPr>
              <a:t> Peter 2</a:t>
            </a:r>
          </a:p>
        </p:txBody>
      </p:sp>
      <p:sp>
        <p:nvSpPr>
          <p:cNvPr id="3" name="Content Placeholder 2">
            <a:extLst>
              <a:ext uri="{FF2B5EF4-FFF2-40B4-BE49-F238E27FC236}">
                <a16:creationId xmlns:a16="http://schemas.microsoft.com/office/drawing/2014/main" id="{06FC9790-69BB-C833-5374-4827D3869747}"/>
              </a:ext>
            </a:extLst>
          </p:cNvPr>
          <p:cNvSpPr>
            <a:spLocks noGrp="1"/>
          </p:cNvSpPr>
          <p:nvPr>
            <p:ph idx="1"/>
          </p:nvPr>
        </p:nvSpPr>
        <p:spPr/>
        <p:txBody>
          <a:bodyPr/>
          <a:lstStyle/>
          <a:p>
            <a:r>
              <a:rPr lang="en-US" dirty="0"/>
              <a:t>v1-v2: But there were false prophets also among the people, even as there shall be </a:t>
            </a:r>
            <a:r>
              <a:rPr lang="en-US" dirty="0">
                <a:solidFill>
                  <a:schemeClr val="accent1"/>
                </a:solidFill>
              </a:rPr>
              <a:t>false teachers </a:t>
            </a:r>
            <a:r>
              <a:rPr lang="en-US" dirty="0"/>
              <a:t>among you, who privily shall bring in </a:t>
            </a:r>
            <a:r>
              <a:rPr lang="en-US" dirty="0">
                <a:solidFill>
                  <a:schemeClr val="accent1"/>
                </a:solidFill>
              </a:rPr>
              <a:t>damnable heresies</a:t>
            </a:r>
            <a:r>
              <a:rPr lang="en-US" dirty="0"/>
              <a:t>, even denying the Lord that bought them, and bring upon themselves swift destruction. And many shall follow their pernicious ways; by reason of whom the way of truth shall be evil spoken of.</a:t>
            </a:r>
          </a:p>
          <a:p>
            <a:r>
              <a:rPr lang="en-US" dirty="0"/>
              <a:t>What false teachings are out there today?</a:t>
            </a:r>
          </a:p>
          <a:p>
            <a:pPr marL="571500" lvl="1" indent="-342900">
              <a:buFont typeface="+mj-lt"/>
              <a:buAutoNum type="arabicPeriod"/>
            </a:pPr>
            <a:r>
              <a:rPr lang="en-US" dirty="0"/>
              <a:t>Every Christian is guaranteed wealth and good health.</a:t>
            </a:r>
          </a:p>
          <a:p>
            <a:pPr marL="571500" lvl="1" indent="-342900">
              <a:buFont typeface="+mj-lt"/>
              <a:buAutoNum type="arabicPeriod"/>
            </a:pPr>
            <a:r>
              <a:rPr lang="en-US" dirty="0"/>
              <a:t>Only certain people can be saved (bases of race, ethnicity, etc.).</a:t>
            </a:r>
          </a:p>
          <a:p>
            <a:pPr marL="571500" lvl="1" indent="-342900">
              <a:buFont typeface="+mj-lt"/>
              <a:buAutoNum type="arabicPeriod"/>
            </a:pPr>
            <a:r>
              <a:rPr lang="en-US" dirty="0"/>
              <a:t>Christians can’t interact with/talk to unbelievers (Pharisaical viewpoint).</a:t>
            </a:r>
          </a:p>
        </p:txBody>
      </p:sp>
    </p:spTree>
    <p:extLst>
      <p:ext uri="{BB962C8B-B14F-4D97-AF65-F5344CB8AC3E}">
        <p14:creationId xmlns:p14="http://schemas.microsoft.com/office/powerpoint/2010/main" val="3859694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80BC15-6F3E-4EDC-BB73-20706F743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B19374-D570-FA26-A153-F74B3062CB23}"/>
              </a:ext>
            </a:extLst>
          </p:cNvPr>
          <p:cNvSpPr>
            <a:spLocks noGrp="1"/>
          </p:cNvSpPr>
          <p:nvPr>
            <p:ph type="title"/>
          </p:nvPr>
        </p:nvSpPr>
        <p:spPr>
          <a:xfrm>
            <a:off x="877324" y="436420"/>
            <a:ext cx="5118360" cy="815750"/>
          </a:xfrm>
        </p:spPr>
        <p:txBody>
          <a:bodyPr>
            <a:normAutofit/>
          </a:bodyPr>
          <a:lstStyle/>
          <a:p>
            <a:r>
              <a:rPr lang="en-US" b="1" dirty="0">
                <a:latin typeface="+mn-lt"/>
              </a:rPr>
              <a:t>2</a:t>
            </a:r>
            <a:r>
              <a:rPr lang="en-US" b="1" baseline="30000" dirty="0">
                <a:latin typeface="+mn-lt"/>
              </a:rPr>
              <a:t>nd</a:t>
            </a:r>
            <a:r>
              <a:rPr lang="en-US" b="1" dirty="0">
                <a:latin typeface="+mn-lt"/>
              </a:rPr>
              <a:t> Peter 2</a:t>
            </a:r>
          </a:p>
        </p:txBody>
      </p:sp>
      <p:grpSp>
        <p:nvGrpSpPr>
          <p:cNvPr id="11" name="Group 10">
            <a:extLst>
              <a:ext uri="{FF2B5EF4-FFF2-40B4-BE49-F238E27FC236}">
                <a16:creationId xmlns:a16="http://schemas.microsoft.com/office/drawing/2014/main" id="{4C8A8758-6178-4720-BC90-28C23033F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5813314"/>
            <a:ext cx="12192031" cy="653700"/>
            <a:chOff x="0" y="5833367"/>
            <a:chExt cx="12243348" cy="653700"/>
          </a:xfrm>
        </p:grpSpPr>
        <p:sp>
          <p:nvSpPr>
            <p:cNvPr id="12" name="Freeform 6">
              <a:extLst>
                <a:ext uri="{FF2B5EF4-FFF2-40B4-BE49-F238E27FC236}">
                  <a16:creationId xmlns:a16="http://schemas.microsoft.com/office/drawing/2014/main" id="{19D4861C-7907-48BF-84E7-96C0E098D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2866" y="626674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05">
              <a:extLst>
                <a:ext uri="{FF2B5EF4-FFF2-40B4-BE49-F238E27FC236}">
                  <a16:creationId xmlns:a16="http://schemas.microsoft.com/office/drawing/2014/main" id="{24690199-C217-4DCB-9B31-1A45649B0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58428" y="583855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06">
              <a:extLst>
                <a:ext uri="{FF2B5EF4-FFF2-40B4-BE49-F238E27FC236}">
                  <a16:creationId xmlns:a16="http://schemas.microsoft.com/office/drawing/2014/main" id="{800D5F55-AC8B-4C26-ABB0-D8D609EC4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0691" y="584998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7">
              <a:extLst>
                <a:ext uri="{FF2B5EF4-FFF2-40B4-BE49-F238E27FC236}">
                  <a16:creationId xmlns:a16="http://schemas.microsoft.com/office/drawing/2014/main" id="{77F70717-3071-4962-8A7C-F9A58151CF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98566" y="592668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08">
              <a:extLst>
                <a:ext uri="{FF2B5EF4-FFF2-40B4-BE49-F238E27FC236}">
                  <a16:creationId xmlns:a16="http://schemas.microsoft.com/office/drawing/2014/main" id="{E16B2E5A-8EC8-4C56-AB77-380486FD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3918" y="586222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9">
              <a:extLst>
                <a:ext uri="{FF2B5EF4-FFF2-40B4-BE49-F238E27FC236}">
                  <a16:creationId xmlns:a16="http://schemas.microsoft.com/office/drawing/2014/main" id="{CABAB4BD-890F-4563-A5CA-536788B1E9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65993" y="586548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10">
              <a:extLst>
                <a:ext uri="{FF2B5EF4-FFF2-40B4-BE49-F238E27FC236}">
                  <a16:creationId xmlns:a16="http://schemas.microsoft.com/office/drawing/2014/main" id="{05F36030-F60E-436E-81FE-74DD0776DB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4969" y="58672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11">
              <a:extLst>
                <a:ext uri="{FF2B5EF4-FFF2-40B4-BE49-F238E27FC236}">
                  <a16:creationId xmlns:a16="http://schemas.microsoft.com/office/drawing/2014/main" id="{C87A69CB-2620-4628-9781-88BD40636F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07232" y="58777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12">
              <a:extLst>
                <a:ext uri="{FF2B5EF4-FFF2-40B4-BE49-F238E27FC236}">
                  <a16:creationId xmlns:a16="http://schemas.microsoft.com/office/drawing/2014/main" id="{2DF0B83D-C899-44CA-9B54-A9C57E8EB3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5291" y="583336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22">
              <a:extLst>
                <a:ext uri="{FF2B5EF4-FFF2-40B4-BE49-F238E27FC236}">
                  <a16:creationId xmlns:a16="http://schemas.microsoft.com/office/drawing/2014/main" id="{0ED49C08-BE23-43F9-A421-6CD45C7808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2383" y="616744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3">
              <a:extLst>
                <a:ext uri="{FF2B5EF4-FFF2-40B4-BE49-F238E27FC236}">
                  <a16:creationId xmlns:a16="http://schemas.microsoft.com/office/drawing/2014/main" id="{24F4B005-B785-4A57-9E5A-82D85F00D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0525" y="613684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30">
              <a:extLst>
                <a:ext uri="{FF2B5EF4-FFF2-40B4-BE49-F238E27FC236}">
                  <a16:creationId xmlns:a16="http://schemas.microsoft.com/office/drawing/2014/main" id="{196ED9B6-969E-4AC4-ACD0-95A421BAB3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7876" y="61336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1">
              <a:extLst>
                <a:ext uri="{FF2B5EF4-FFF2-40B4-BE49-F238E27FC236}">
                  <a16:creationId xmlns:a16="http://schemas.microsoft.com/office/drawing/2014/main" id="{496BF3B0-761A-4454-BE3C-86B4675DC0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3018" y="616458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2">
              <a:extLst>
                <a:ext uri="{FF2B5EF4-FFF2-40B4-BE49-F238E27FC236}">
                  <a16:creationId xmlns:a16="http://schemas.microsoft.com/office/drawing/2014/main" id="{F16259CF-A0BC-4673-91C7-A7D3CDF7C7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94" y="620600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4">
              <a:extLst>
                <a:ext uri="{FF2B5EF4-FFF2-40B4-BE49-F238E27FC236}">
                  <a16:creationId xmlns:a16="http://schemas.microsoft.com/office/drawing/2014/main" id="{B09A934A-4464-4C9B-ACAD-9128E0B615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76791" y="621197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5">
              <a:extLst>
                <a:ext uri="{FF2B5EF4-FFF2-40B4-BE49-F238E27FC236}">
                  <a16:creationId xmlns:a16="http://schemas.microsoft.com/office/drawing/2014/main" id="{2E9B2055-E384-472D-91D3-74775CDA16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8831" y="61180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41">
              <a:extLst>
                <a:ext uri="{FF2B5EF4-FFF2-40B4-BE49-F238E27FC236}">
                  <a16:creationId xmlns:a16="http://schemas.microsoft.com/office/drawing/2014/main" id="{B519F0F1-B284-44D5-91E9-5018219AF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77721" y="619248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1">
              <a:extLst>
                <a:ext uri="{FF2B5EF4-FFF2-40B4-BE49-F238E27FC236}">
                  <a16:creationId xmlns:a16="http://schemas.microsoft.com/office/drawing/2014/main" id="{8379C6B3-49BE-4333-B322-AF02BBB41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9219" y="592543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2">
              <a:extLst>
                <a:ext uri="{FF2B5EF4-FFF2-40B4-BE49-F238E27FC236}">
                  <a16:creationId xmlns:a16="http://schemas.microsoft.com/office/drawing/2014/main" id="{9E870E95-FCD6-4158-861A-5CEC896F52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3340" y="58622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3">
              <a:extLst>
                <a:ext uri="{FF2B5EF4-FFF2-40B4-BE49-F238E27FC236}">
                  <a16:creationId xmlns:a16="http://schemas.microsoft.com/office/drawing/2014/main" id="{CD22207C-B504-40B2-A1EB-2DC9B8162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25078" y="588477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4">
              <a:extLst>
                <a:ext uri="{FF2B5EF4-FFF2-40B4-BE49-F238E27FC236}">
                  <a16:creationId xmlns:a16="http://schemas.microsoft.com/office/drawing/2014/main" id="{E317ADBB-3E4F-42D2-B7F2-A15924AD5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5785" y="597086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5">
              <a:extLst>
                <a:ext uri="{FF2B5EF4-FFF2-40B4-BE49-F238E27FC236}">
                  <a16:creationId xmlns:a16="http://schemas.microsoft.com/office/drawing/2014/main" id="{6D7188E6-F4DA-4486-938D-F45FE01A26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8154" y="591497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6">
              <a:extLst>
                <a:ext uri="{FF2B5EF4-FFF2-40B4-BE49-F238E27FC236}">
                  <a16:creationId xmlns:a16="http://schemas.microsoft.com/office/drawing/2014/main" id="{0FBC38BC-DE18-4960-A9D4-F24C6F60C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56561" y="592149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7">
              <a:extLst>
                <a:ext uri="{FF2B5EF4-FFF2-40B4-BE49-F238E27FC236}">
                  <a16:creationId xmlns:a16="http://schemas.microsoft.com/office/drawing/2014/main" id="{1F8EFF99-76BF-4F9B-ADAA-B8D310153B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0229" y="59239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8">
              <a:extLst>
                <a:ext uri="{FF2B5EF4-FFF2-40B4-BE49-F238E27FC236}">
                  <a16:creationId xmlns:a16="http://schemas.microsoft.com/office/drawing/2014/main" id="{76909582-A285-4EA4-AE72-9DBF0D5659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821" y="592394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9">
              <a:extLst>
                <a:ext uri="{FF2B5EF4-FFF2-40B4-BE49-F238E27FC236}">
                  <a16:creationId xmlns:a16="http://schemas.microsoft.com/office/drawing/2014/main" id="{700BC7B2-0C3D-459F-92C1-3605AA3F09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25006" y="59239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0">
              <a:extLst>
                <a:ext uri="{FF2B5EF4-FFF2-40B4-BE49-F238E27FC236}">
                  <a16:creationId xmlns:a16="http://schemas.microsoft.com/office/drawing/2014/main" id="{D3C4B45C-266A-45BF-98FA-CA5409C462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7354" y="592394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C72C1CB8-8213-4EE7-AFFF-B0A74E7A7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74567" y="593047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2">
              <a:extLst>
                <a:ext uri="{FF2B5EF4-FFF2-40B4-BE49-F238E27FC236}">
                  <a16:creationId xmlns:a16="http://schemas.microsoft.com/office/drawing/2014/main" id="{2FF32C41-49E2-459E-9AC4-64269039B1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34759" y="593378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3">
              <a:extLst>
                <a:ext uri="{FF2B5EF4-FFF2-40B4-BE49-F238E27FC236}">
                  <a16:creationId xmlns:a16="http://schemas.microsoft.com/office/drawing/2014/main" id="{06B5D5F0-EA51-440D-81A0-FE60CCFBA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4652" y="593945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4">
              <a:extLst>
                <a:ext uri="{FF2B5EF4-FFF2-40B4-BE49-F238E27FC236}">
                  <a16:creationId xmlns:a16="http://schemas.microsoft.com/office/drawing/2014/main" id="{6E01758F-8AEC-4155-B791-2A8CB8A482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3918" y="593945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13">
              <a:extLst>
                <a:ext uri="{FF2B5EF4-FFF2-40B4-BE49-F238E27FC236}">
                  <a16:creationId xmlns:a16="http://schemas.microsoft.com/office/drawing/2014/main" id="{626F1B89-B88E-4CE3-90BF-3704BAF48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2139" y="598514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14">
              <a:extLst>
                <a:ext uri="{FF2B5EF4-FFF2-40B4-BE49-F238E27FC236}">
                  <a16:creationId xmlns:a16="http://schemas.microsoft.com/office/drawing/2014/main" id="{BC872037-D6F5-4CE7-A090-32A977A79F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18593" y="5985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5">
              <a:extLst>
                <a:ext uri="{FF2B5EF4-FFF2-40B4-BE49-F238E27FC236}">
                  <a16:creationId xmlns:a16="http://schemas.microsoft.com/office/drawing/2014/main" id="{A620CFBF-D373-4BA6-BE41-62B50B9457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1447" y="599086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7">
              <a:extLst>
                <a:ext uri="{FF2B5EF4-FFF2-40B4-BE49-F238E27FC236}">
                  <a16:creationId xmlns:a16="http://schemas.microsoft.com/office/drawing/2014/main" id="{B7CA6C2F-61C2-486F-B691-E8EB4BA27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76684" y="600310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8">
              <a:extLst>
                <a:ext uri="{FF2B5EF4-FFF2-40B4-BE49-F238E27FC236}">
                  <a16:creationId xmlns:a16="http://schemas.microsoft.com/office/drawing/2014/main" id="{A0073675-5E26-428E-A2F7-2A952D314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8" y="600636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9">
              <a:extLst>
                <a:ext uri="{FF2B5EF4-FFF2-40B4-BE49-F238E27FC236}">
                  <a16:creationId xmlns:a16="http://schemas.microsoft.com/office/drawing/2014/main" id="{92F171FA-0CB2-4F4C-A2F3-1B7B6B028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4193" y="594708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20">
              <a:extLst>
                <a:ext uri="{FF2B5EF4-FFF2-40B4-BE49-F238E27FC236}">
                  <a16:creationId xmlns:a16="http://schemas.microsoft.com/office/drawing/2014/main" id="{ED29B115-F34D-4E41-A4A2-C0CE41C697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2857" y="624904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21">
              <a:extLst>
                <a:ext uri="{FF2B5EF4-FFF2-40B4-BE49-F238E27FC236}">
                  <a16:creationId xmlns:a16="http://schemas.microsoft.com/office/drawing/2014/main" id="{106009C3-0971-47AF-8BD9-2EC8A6A4B2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37067" y="626003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5">
              <a:extLst>
                <a:ext uri="{FF2B5EF4-FFF2-40B4-BE49-F238E27FC236}">
                  <a16:creationId xmlns:a16="http://schemas.microsoft.com/office/drawing/2014/main" id="{CB010BB8-6FD4-498C-994D-53C8DC7491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4022" y="623814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6">
              <a:extLst>
                <a:ext uri="{FF2B5EF4-FFF2-40B4-BE49-F238E27FC236}">
                  <a16:creationId xmlns:a16="http://schemas.microsoft.com/office/drawing/2014/main" id="{B8F74E45-2803-4A11-9333-3639A1C2F2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0834" y="624997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7">
              <a:extLst>
                <a:ext uri="{FF2B5EF4-FFF2-40B4-BE49-F238E27FC236}">
                  <a16:creationId xmlns:a16="http://schemas.microsoft.com/office/drawing/2014/main" id="{AEF03EB9-6D77-4E55-BCF2-4402550D39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25618" y="624997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8">
              <a:extLst>
                <a:ext uri="{FF2B5EF4-FFF2-40B4-BE49-F238E27FC236}">
                  <a16:creationId xmlns:a16="http://schemas.microsoft.com/office/drawing/2014/main" id="{217D616F-FDFA-439E-8B09-E55F8234B0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2808" y="625324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9">
              <a:extLst>
                <a:ext uri="{FF2B5EF4-FFF2-40B4-BE49-F238E27FC236}">
                  <a16:creationId xmlns:a16="http://schemas.microsoft.com/office/drawing/2014/main" id="{1EB7CB2D-F6AA-4861-B158-DA3E6B923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0604" y="625324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3">
              <a:extLst>
                <a:ext uri="{FF2B5EF4-FFF2-40B4-BE49-F238E27FC236}">
                  <a16:creationId xmlns:a16="http://schemas.microsoft.com/office/drawing/2014/main" id="{1C9C3C8B-A28D-44DF-AA29-02B28AED71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7420" y="626221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6">
              <a:extLst>
                <a:ext uri="{FF2B5EF4-FFF2-40B4-BE49-F238E27FC236}">
                  <a16:creationId xmlns:a16="http://schemas.microsoft.com/office/drawing/2014/main" id="{BA82150B-D747-458F-8C52-72FBA52BCD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68517" y="627408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7">
              <a:extLst>
                <a:ext uri="{FF2B5EF4-FFF2-40B4-BE49-F238E27FC236}">
                  <a16:creationId xmlns:a16="http://schemas.microsoft.com/office/drawing/2014/main" id="{0288BD39-0846-445A-BD81-1E34E0E99E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8636" y="627772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8">
              <a:extLst>
                <a:ext uri="{FF2B5EF4-FFF2-40B4-BE49-F238E27FC236}">
                  <a16:creationId xmlns:a16="http://schemas.microsoft.com/office/drawing/2014/main" id="{B89B3B49-0A7E-4573-9B52-D1B0659831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16079" y="628017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9">
              <a:extLst>
                <a:ext uri="{FF2B5EF4-FFF2-40B4-BE49-F238E27FC236}">
                  <a16:creationId xmlns:a16="http://schemas.microsoft.com/office/drawing/2014/main" id="{EB447648-FE0A-4D8E-86B8-D38D5F938B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7" y="628669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0">
              <a:extLst>
                <a:ext uri="{FF2B5EF4-FFF2-40B4-BE49-F238E27FC236}">
                  <a16:creationId xmlns:a16="http://schemas.microsoft.com/office/drawing/2014/main" id="{0F74D32E-67FC-452C-A52B-988DB4984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95618" y="628996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42">
              <a:extLst>
                <a:ext uri="{FF2B5EF4-FFF2-40B4-BE49-F238E27FC236}">
                  <a16:creationId xmlns:a16="http://schemas.microsoft.com/office/drawing/2014/main" id="{48203367-1F19-4C4F-B38D-929816F787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6179" y="631689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3">
              <a:extLst>
                <a:ext uri="{FF2B5EF4-FFF2-40B4-BE49-F238E27FC236}">
                  <a16:creationId xmlns:a16="http://schemas.microsoft.com/office/drawing/2014/main" id="{FEBB9D94-7802-4607-9BA4-62FB212BF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3248" y="632015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4">
              <a:extLst>
                <a:ext uri="{FF2B5EF4-FFF2-40B4-BE49-F238E27FC236}">
                  <a16:creationId xmlns:a16="http://schemas.microsoft.com/office/drawing/2014/main" id="{24743784-06E3-4913-9DFD-2FCBF9D929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1757" y="631689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5">
              <a:extLst>
                <a:ext uri="{FF2B5EF4-FFF2-40B4-BE49-F238E27FC236}">
                  <a16:creationId xmlns:a16="http://schemas.microsoft.com/office/drawing/2014/main" id="{25CD3315-6611-406F-AF95-2EF9F5A5B0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1778" y="632260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
              <a:extLst>
                <a:ext uri="{FF2B5EF4-FFF2-40B4-BE49-F238E27FC236}">
                  <a16:creationId xmlns:a16="http://schemas.microsoft.com/office/drawing/2014/main" id="{4B0A51D7-FF65-4E97-9E1A-8C4688E862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7269" y="62805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
              <a:extLst>
                <a:ext uri="{FF2B5EF4-FFF2-40B4-BE49-F238E27FC236}">
                  <a16:creationId xmlns:a16="http://schemas.microsoft.com/office/drawing/2014/main" id="{E4E336B8-243A-49D9-9876-4BF3A08D3A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018" y="58427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06">
              <a:extLst>
                <a:ext uri="{FF2B5EF4-FFF2-40B4-BE49-F238E27FC236}">
                  <a16:creationId xmlns:a16="http://schemas.microsoft.com/office/drawing/2014/main" id="{CFBBE0E2-8BDF-4B26-BEBC-DB799B8F6B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0" y="605725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20">
              <a:extLst>
                <a:ext uri="{FF2B5EF4-FFF2-40B4-BE49-F238E27FC236}">
                  <a16:creationId xmlns:a16="http://schemas.microsoft.com/office/drawing/2014/main" id="{A6727626-8944-4EB7-B327-B696FE484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37524" y="594290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20">
              <a:extLst>
                <a:ext uri="{FF2B5EF4-FFF2-40B4-BE49-F238E27FC236}">
                  <a16:creationId xmlns:a16="http://schemas.microsoft.com/office/drawing/2014/main" id="{D8C4C7E6-114C-4D16-9FC6-1260653C23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19407" y="595169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25">
              <a:extLst>
                <a:ext uri="{FF2B5EF4-FFF2-40B4-BE49-F238E27FC236}">
                  <a16:creationId xmlns:a16="http://schemas.microsoft.com/office/drawing/2014/main" id="{2D373437-2902-4D8A-B887-F6941556C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28670" y="623115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37">
              <a:extLst>
                <a:ext uri="{FF2B5EF4-FFF2-40B4-BE49-F238E27FC236}">
                  <a16:creationId xmlns:a16="http://schemas.microsoft.com/office/drawing/2014/main" id="{8EB99B25-2662-42DE-8F5D-E0F6F28C8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6267" y="596352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724D4F80-B109-4438-BC6D-ABB522B44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3488" y="631039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05">
              <a:extLst>
                <a:ext uri="{FF2B5EF4-FFF2-40B4-BE49-F238E27FC236}">
                  <a16:creationId xmlns:a16="http://schemas.microsoft.com/office/drawing/2014/main" id="{F5A66334-17A8-4594-AB17-4C33A955B2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78638" y="599620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06">
              <a:extLst>
                <a:ext uri="{FF2B5EF4-FFF2-40B4-BE49-F238E27FC236}">
                  <a16:creationId xmlns:a16="http://schemas.microsoft.com/office/drawing/2014/main" id="{D12EC8B9-DE60-44BC-9911-A9CD8EF50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0164" y="5950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07">
              <a:extLst>
                <a:ext uri="{FF2B5EF4-FFF2-40B4-BE49-F238E27FC236}">
                  <a16:creationId xmlns:a16="http://schemas.microsoft.com/office/drawing/2014/main" id="{FB7FEAD3-708C-4B79-B452-4445C2778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58039" y="602749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8">
              <a:extLst>
                <a:ext uri="{FF2B5EF4-FFF2-40B4-BE49-F238E27FC236}">
                  <a16:creationId xmlns:a16="http://schemas.microsoft.com/office/drawing/2014/main" id="{8C6933FD-FAB6-403B-9CD4-EF0E06CF79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3391" y="596303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9">
              <a:extLst>
                <a:ext uri="{FF2B5EF4-FFF2-40B4-BE49-F238E27FC236}">
                  <a16:creationId xmlns:a16="http://schemas.microsoft.com/office/drawing/2014/main" id="{3F4D3F48-1D65-45EB-91E2-BEFFB2440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34906" y="599568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10">
              <a:extLst>
                <a:ext uri="{FF2B5EF4-FFF2-40B4-BE49-F238E27FC236}">
                  <a16:creationId xmlns:a16="http://schemas.microsoft.com/office/drawing/2014/main" id="{5FB2CD0B-BF87-4FEC-B6B6-0DA50B931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1575" y="596804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1">
              <a:extLst>
                <a:ext uri="{FF2B5EF4-FFF2-40B4-BE49-F238E27FC236}">
                  <a16:creationId xmlns:a16="http://schemas.microsoft.com/office/drawing/2014/main" id="{5C2A4452-6B00-411C-80AB-29AE135B4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66705" y="597854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2">
              <a:extLst>
                <a:ext uri="{FF2B5EF4-FFF2-40B4-BE49-F238E27FC236}">
                  <a16:creationId xmlns:a16="http://schemas.microsoft.com/office/drawing/2014/main" id="{9B0D6CF6-D17B-4DC7-828A-773636910C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1876" y="59662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2">
              <a:extLst>
                <a:ext uri="{FF2B5EF4-FFF2-40B4-BE49-F238E27FC236}">
                  <a16:creationId xmlns:a16="http://schemas.microsoft.com/office/drawing/2014/main" id="{E0E5EA9F-6192-466D-BF45-46D9BCE3B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1861" y="62805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30">
              <a:extLst>
                <a:ext uri="{FF2B5EF4-FFF2-40B4-BE49-F238E27FC236}">
                  <a16:creationId xmlns:a16="http://schemas.microsoft.com/office/drawing/2014/main" id="{008FF77B-AC18-4E35-BB9B-0CA39278F7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0053" y="628384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31">
              <a:extLst>
                <a:ext uri="{FF2B5EF4-FFF2-40B4-BE49-F238E27FC236}">
                  <a16:creationId xmlns:a16="http://schemas.microsoft.com/office/drawing/2014/main" id="{F237A1D4-9D62-4DEA-BD39-E5EC93B33B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3480" y="626711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32">
              <a:extLst>
                <a:ext uri="{FF2B5EF4-FFF2-40B4-BE49-F238E27FC236}">
                  <a16:creationId xmlns:a16="http://schemas.microsoft.com/office/drawing/2014/main" id="{CFF6BE31-4842-4659-8D68-63423F8269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39967" y="630682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4">
              <a:extLst>
                <a:ext uri="{FF2B5EF4-FFF2-40B4-BE49-F238E27FC236}">
                  <a16:creationId xmlns:a16="http://schemas.microsoft.com/office/drawing/2014/main" id="{3EC2112B-E2EC-492A-8AF9-D78F4B4A99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36264" y="631279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5">
              <a:extLst>
                <a:ext uri="{FF2B5EF4-FFF2-40B4-BE49-F238E27FC236}">
                  <a16:creationId xmlns:a16="http://schemas.microsoft.com/office/drawing/2014/main" id="{E71F6428-AC25-4A5A-8439-04768A17B6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7411" y="628546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41">
              <a:extLst>
                <a:ext uri="{FF2B5EF4-FFF2-40B4-BE49-F238E27FC236}">
                  <a16:creationId xmlns:a16="http://schemas.microsoft.com/office/drawing/2014/main" id="{87E919CC-AC41-4F0D-A842-792D7A418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4771" y="626918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91">
              <a:extLst>
                <a:ext uri="{FF2B5EF4-FFF2-40B4-BE49-F238E27FC236}">
                  <a16:creationId xmlns:a16="http://schemas.microsoft.com/office/drawing/2014/main" id="{DE28BE4E-1A59-46FF-810A-A8F9A46F7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58692" y="602625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2">
              <a:extLst>
                <a:ext uri="{FF2B5EF4-FFF2-40B4-BE49-F238E27FC236}">
                  <a16:creationId xmlns:a16="http://schemas.microsoft.com/office/drawing/2014/main" id="{41281533-9B25-42A4-9F50-34B4F24C0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2813" y="5963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3">
              <a:extLst>
                <a:ext uri="{FF2B5EF4-FFF2-40B4-BE49-F238E27FC236}">
                  <a16:creationId xmlns:a16="http://schemas.microsoft.com/office/drawing/2014/main" id="{E5B56BED-7578-4E42-889D-34AA58F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28451" y="603325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4">
              <a:extLst>
                <a:ext uri="{FF2B5EF4-FFF2-40B4-BE49-F238E27FC236}">
                  <a16:creationId xmlns:a16="http://schemas.microsoft.com/office/drawing/2014/main" id="{583E2F4A-E235-4600-A80D-18C1C36EE5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15258" y="607168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5">
              <a:extLst>
                <a:ext uri="{FF2B5EF4-FFF2-40B4-BE49-F238E27FC236}">
                  <a16:creationId xmlns:a16="http://schemas.microsoft.com/office/drawing/2014/main" id="{A3CF799A-9839-4CB1-9381-DCC0C1FE1B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7627" y="601578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6">
              <a:extLst>
                <a:ext uri="{FF2B5EF4-FFF2-40B4-BE49-F238E27FC236}">
                  <a16:creationId xmlns:a16="http://schemas.microsoft.com/office/drawing/2014/main" id="{FCC7DD6E-E0E5-46B9-81B7-3B2F7B3332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16034" y="602231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7">
              <a:extLst>
                <a:ext uri="{FF2B5EF4-FFF2-40B4-BE49-F238E27FC236}">
                  <a16:creationId xmlns:a16="http://schemas.microsoft.com/office/drawing/2014/main" id="{0D5C974E-4B43-4FFA-8230-DB0E1993C3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09702" y="602476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8">
              <a:extLst>
                <a:ext uri="{FF2B5EF4-FFF2-40B4-BE49-F238E27FC236}">
                  <a16:creationId xmlns:a16="http://schemas.microsoft.com/office/drawing/2014/main" id="{3C1174EE-071E-4421-BD9C-2C2D84190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1294" y="602476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9">
              <a:extLst>
                <a:ext uri="{FF2B5EF4-FFF2-40B4-BE49-F238E27FC236}">
                  <a16:creationId xmlns:a16="http://schemas.microsoft.com/office/drawing/2014/main" id="{6F280CAD-1F1B-4F43-99A3-B2EC2A7F30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84479" y="602475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0">
              <a:extLst>
                <a:ext uri="{FF2B5EF4-FFF2-40B4-BE49-F238E27FC236}">
                  <a16:creationId xmlns:a16="http://schemas.microsoft.com/office/drawing/2014/main" id="{9C83D9FD-E06E-407B-BA7C-2C2AD5B16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36827" y="60247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01">
              <a:extLst>
                <a:ext uri="{FF2B5EF4-FFF2-40B4-BE49-F238E27FC236}">
                  <a16:creationId xmlns:a16="http://schemas.microsoft.com/office/drawing/2014/main" id="{A1CACEBA-A7A9-45FB-897A-888150011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4040" y="603128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4">
              <a:extLst>
                <a:ext uri="{FF2B5EF4-FFF2-40B4-BE49-F238E27FC236}">
                  <a16:creationId xmlns:a16="http://schemas.microsoft.com/office/drawing/2014/main" id="{4A695BE5-DE27-460F-845F-45BB814FE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3391" y="604026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13">
              <a:extLst>
                <a:ext uri="{FF2B5EF4-FFF2-40B4-BE49-F238E27FC236}">
                  <a16:creationId xmlns:a16="http://schemas.microsoft.com/office/drawing/2014/main" id="{77CDD712-F443-4EDC-B663-5EC5ACD7D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1612" y="608596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14">
              <a:extLst>
                <a:ext uri="{FF2B5EF4-FFF2-40B4-BE49-F238E27FC236}">
                  <a16:creationId xmlns:a16="http://schemas.microsoft.com/office/drawing/2014/main" id="{007246F1-084B-45D9-BDD9-99BB53F6C9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8066" y="60859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15">
              <a:extLst>
                <a:ext uri="{FF2B5EF4-FFF2-40B4-BE49-F238E27FC236}">
                  <a16:creationId xmlns:a16="http://schemas.microsoft.com/office/drawing/2014/main" id="{1EFA42E9-27C0-423D-93C8-794A9683F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0920" y="60916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20">
              <a:extLst>
                <a:ext uri="{FF2B5EF4-FFF2-40B4-BE49-F238E27FC236}">
                  <a16:creationId xmlns:a16="http://schemas.microsoft.com/office/drawing/2014/main" id="{DFCCEBA8-5961-480A-9134-51605F650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1632" y="6320599"/>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21">
              <a:extLst>
                <a:ext uri="{FF2B5EF4-FFF2-40B4-BE49-F238E27FC236}">
                  <a16:creationId xmlns:a16="http://schemas.microsoft.com/office/drawing/2014/main" id="{00B8B62E-6551-4805-BD5A-5188FE5D3A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7481" y="634382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25">
              <a:extLst>
                <a:ext uri="{FF2B5EF4-FFF2-40B4-BE49-F238E27FC236}">
                  <a16:creationId xmlns:a16="http://schemas.microsoft.com/office/drawing/2014/main" id="{EB635BC8-61BC-44D5-AA11-9A308B3BA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3495" y="633895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26">
              <a:extLst>
                <a:ext uri="{FF2B5EF4-FFF2-40B4-BE49-F238E27FC236}">
                  <a16:creationId xmlns:a16="http://schemas.microsoft.com/office/drawing/2014/main" id="{3C0CF799-2713-48A8-94DF-F8CB5F332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0307" y="635079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27">
              <a:extLst>
                <a:ext uri="{FF2B5EF4-FFF2-40B4-BE49-F238E27FC236}">
                  <a16:creationId xmlns:a16="http://schemas.microsoft.com/office/drawing/2014/main" id="{52A7149F-5A3F-4537-981A-974C7409CA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091" y="6350792"/>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28">
              <a:extLst>
                <a:ext uri="{FF2B5EF4-FFF2-40B4-BE49-F238E27FC236}">
                  <a16:creationId xmlns:a16="http://schemas.microsoft.com/office/drawing/2014/main" id="{5D7163FE-5ADD-41E7-985B-F95E7E0484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2281" y="635405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29">
              <a:extLst>
                <a:ext uri="{FF2B5EF4-FFF2-40B4-BE49-F238E27FC236}">
                  <a16:creationId xmlns:a16="http://schemas.microsoft.com/office/drawing/2014/main" id="{FA796F21-7CE5-4483-A137-919B3D433B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0077" y="6354055"/>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33">
              <a:extLst>
                <a:ext uri="{FF2B5EF4-FFF2-40B4-BE49-F238E27FC236}">
                  <a16:creationId xmlns:a16="http://schemas.microsoft.com/office/drawing/2014/main" id="{89A8D3E3-3518-4738-B94E-F7DD9818D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6893" y="636303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36">
              <a:extLst>
                <a:ext uri="{FF2B5EF4-FFF2-40B4-BE49-F238E27FC236}">
                  <a16:creationId xmlns:a16="http://schemas.microsoft.com/office/drawing/2014/main" id="{965D7305-50C2-4D93-8832-19DC70C5B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28899" y="629281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37">
              <a:extLst>
                <a:ext uri="{FF2B5EF4-FFF2-40B4-BE49-F238E27FC236}">
                  <a16:creationId xmlns:a16="http://schemas.microsoft.com/office/drawing/2014/main" id="{04637E45-0880-40BC-B488-4EA4CA4356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8109" y="6378537"/>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38">
              <a:extLst>
                <a:ext uri="{FF2B5EF4-FFF2-40B4-BE49-F238E27FC236}">
                  <a16:creationId xmlns:a16="http://schemas.microsoft.com/office/drawing/2014/main" id="{D938207F-A865-48E5-A15D-FD578BC59D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552" y="638098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40">
              <a:extLst>
                <a:ext uri="{FF2B5EF4-FFF2-40B4-BE49-F238E27FC236}">
                  <a16:creationId xmlns:a16="http://schemas.microsoft.com/office/drawing/2014/main" id="{DCD7108A-C70D-4FD9-B91A-0E9F9501AE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5091" y="6390777"/>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42">
              <a:extLst>
                <a:ext uri="{FF2B5EF4-FFF2-40B4-BE49-F238E27FC236}">
                  <a16:creationId xmlns:a16="http://schemas.microsoft.com/office/drawing/2014/main" id="{57FC30BB-0D8F-43B0-910E-7DDE8C9331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5652" y="6417706"/>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25">
              <a:extLst>
                <a:ext uri="{FF2B5EF4-FFF2-40B4-BE49-F238E27FC236}">
                  <a16:creationId xmlns:a16="http://schemas.microsoft.com/office/drawing/2014/main" id="{7E9ACE65-00C6-4A75-8F61-CCADAF3EC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88143" y="633196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37">
              <a:extLst>
                <a:ext uri="{FF2B5EF4-FFF2-40B4-BE49-F238E27FC236}">
                  <a16:creationId xmlns:a16="http://schemas.microsoft.com/office/drawing/2014/main" id="{A66BC798-DA88-404E-ABF9-4334D68972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15740" y="606433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Rectangle 3">
            <a:extLst>
              <a:ext uri="{FF2B5EF4-FFF2-40B4-BE49-F238E27FC236}">
                <a16:creationId xmlns:a16="http://schemas.microsoft.com/office/drawing/2014/main" id="{8D743761-0453-AA52-EDC7-FC46E4DA3E01}"/>
              </a:ext>
            </a:extLst>
          </p:cNvPr>
          <p:cNvSpPr/>
          <p:nvPr/>
        </p:nvSpPr>
        <p:spPr>
          <a:xfrm>
            <a:off x="0" y="5324354"/>
            <a:ext cx="12192000" cy="12963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7AECC9A-D771-7CB2-31F9-07431C9ACABF}"/>
              </a:ext>
            </a:extLst>
          </p:cNvPr>
          <p:cNvGraphicFramePr>
            <a:graphicFrameLocks noGrp="1"/>
          </p:cNvGraphicFramePr>
          <p:nvPr>
            <p:ph idx="1"/>
            <p:extLst>
              <p:ext uri="{D42A27DB-BD31-4B8C-83A1-F6EECF244321}">
                <p14:modId xmlns:p14="http://schemas.microsoft.com/office/powerpoint/2010/main" val="3247344694"/>
              </p:ext>
            </p:extLst>
          </p:nvPr>
        </p:nvGraphicFramePr>
        <p:xfrm>
          <a:off x="877324" y="1584416"/>
          <a:ext cx="10789955" cy="5134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2025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346E6-6E2C-921C-AC5C-9F7DDA7C72D8}"/>
              </a:ext>
            </a:extLst>
          </p:cNvPr>
          <p:cNvSpPr>
            <a:spLocks noGrp="1"/>
          </p:cNvSpPr>
          <p:nvPr>
            <p:ph type="title"/>
          </p:nvPr>
        </p:nvSpPr>
        <p:spPr/>
        <p:txBody>
          <a:bodyPr/>
          <a:lstStyle/>
          <a:p>
            <a:r>
              <a:rPr lang="en-US" b="1" dirty="0">
                <a:latin typeface="+mn-lt"/>
              </a:rPr>
              <a:t>2</a:t>
            </a:r>
            <a:r>
              <a:rPr lang="en-US" b="1" baseline="30000" dirty="0">
                <a:latin typeface="+mn-lt"/>
              </a:rPr>
              <a:t>nd</a:t>
            </a:r>
            <a:r>
              <a:rPr lang="en-US" b="1" dirty="0">
                <a:latin typeface="+mn-lt"/>
              </a:rPr>
              <a:t> Peter 3</a:t>
            </a:r>
          </a:p>
        </p:txBody>
      </p:sp>
      <p:sp>
        <p:nvSpPr>
          <p:cNvPr id="3" name="Content Placeholder 2">
            <a:extLst>
              <a:ext uri="{FF2B5EF4-FFF2-40B4-BE49-F238E27FC236}">
                <a16:creationId xmlns:a16="http://schemas.microsoft.com/office/drawing/2014/main" id="{088071E3-3F0B-D0D0-F37D-2B0D1A1F5290}"/>
              </a:ext>
            </a:extLst>
          </p:cNvPr>
          <p:cNvSpPr>
            <a:spLocks noGrp="1"/>
          </p:cNvSpPr>
          <p:nvPr>
            <p:ph idx="1"/>
          </p:nvPr>
        </p:nvSpPr>
        <p:spPr/>
        <p:txBody>
          <a:bodyPr>
            <a:normAutofit fontScale="92500" lnSpcReduction="20000"/>
          </a:bodyPr>
          <a:lstStyle/>
          <a:p>
            <a:r>
              <a:rPr lang="en-US" dirty="0"/>
              <a:t>v3-v4: Knowing this first, that there shall come in the last days scoffers, walking after their own lusts, And saying, Where is the promise of his coming? for since the fathers fell asleep, all things continue as they were from the beginning of the creation.</a:t>
            </a:r>
          </a:p>
          <a:p>
            <a:r>
              <a:rPr lang="en-US" dirty="0"/>
              <a:t>v8-v10: But, beloved, be not ignorant of this one thing, that one day is with the Lord as a thousand years, and a thousand years as one day. The Lord is not slack concerning his promise, as some men count slackness; but is longsuffering to us-ward, not willing that any should perish, but that all should come to repentance. But the day of the Lord will come as a thief in the night; in the which the heavens shall pass away with a great noise, and the elements shall melt with fervent heat, the earth also and the works that are therein shall be burned up.</a:t>
            </a:r>
          </a:p>
        </p:txBody>
      </p:sp>
    </p:spTree>
    <p:extLst>
      <p:ext uri="{BB962C8B-B14F-4D97-AF65-F5344CB8AC3E}">
        <p14:creationId xmlns:p14="http://schemas.microsoft.com/office/powerpoint/2010/main" val="3505721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34" name="Group 1133">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66"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7"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8"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9"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0"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1"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2"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3"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4"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5"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6"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7"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8"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9"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0"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1"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2"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3"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4"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5"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6"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7"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8"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9"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0"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1"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2"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3"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4"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5"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6"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7"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8"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9"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0"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1"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2"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3"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4"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5"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6"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7"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8"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9"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0"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1"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2"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3"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4"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5"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6"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7"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8"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9"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0"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1"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2"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223" name="Rectangle 1222">
            <a:extLst>
              <a:ext uri="{FF2B5EF4-FFF2-40B4-BE49-F238E27FC236}">
                <a16:creationId xmlns:a16="http://schemas.microsoft.com/office/drawing/2014/main" id="{D6F5F07B-A917-442C-82D5-5719737E9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undefined">
            <a:extLst>
              <a:ext uri="{FF2B5EF4-FFF2-40B4-BE49-F238E27FC236}">
                <a16:creationId xmlns:a16="http://schemas.microsoft.com/office/drawing/2014/main" id="{CA9036B4-E006-6B39-D599-84F5B16D35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865"/>
          <a:stretch/>
        </p:blipFill>
        <p:spPr bwMode="auto">
          <a:xfrm>
            <a:off x="-6869" y="5705"/>
            <a:ext cx="12191982" cy="6852295"/>
          </a:xfrm>
          <a:prstGeom prst="rect">
            <a:avLst/>
          </a:prstGeom>
          <a:noFill/>
          <a:extLst>
            <a:ext uri="{909E8E84-426E-40DD-AFC4-6F175D3DCCD1}">
              <a14:hiddenFill xmlns:a14="http://schemas.microsoft.com/office/drawing/2010/main">
                <a:solidFill>
                  <a:srgbClr val="FFFFFF"/>
                </a:solidFill>
              </a14:hiddenFill>
            </a:ext>
          </a:extLst>
        </p:spPr>
      </p:pic>
      <p:sp>
        <p:nvSpPr>
          <p:cNvPr id="1224" name="Rectangle 1223">
            <a:extLst>
              <a:ext uri="{FF2B5EF4-FFF2-40B4-BE49-F238E27FC236}">
                <a16:creationId xmlns:a16="http://schemas.microsoft.com/office/drawing/2014/main" id="{646C6347-670A-4289-8E1E-A6D48C2F2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92680" y="4888753"/>
            <a:ext cx="6792885" cy="1969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A34EC5-1820-2CD2-D365-AD7E2A90BA5D}"/>
              </a:ext>
            </a:extLst>
          </p:cNvPr>
          <p:cNvSpPr>
            <a:spLocks noGrp="1"/>
          </p:cNvSpPr>
          <p:nvPr>
            <p:ph type="title"/>
          </p:nvPr>
        </p:nvSpPr>
        <p:spPr>
          <a:xfrm>
            <a:off x="2999768" y="5166033"/>
            <a:ext cx="6178707" cy="645807"/>
          </a:xfrm>
        </p:spPr>
        <p:txBody>
          <a:bodyPr vert="horz" lIns="91440" tIns="45720" rIns="91440" bIns="45720" rtlCol="0" anchor="b">
            <a:normAutofit/>
          </a:bodyPr>
          <a:lstStyle/>
          <a:p>
            <a:pPr algn="ctr"/>
            <a:r>
              <a:rPr lang="en-US" sz="3600" b="1" dirty="0">
                <a:latin typeface="+mn-lt"/>
              </a:rPr>
              <a:t>1 Peter 1</a:t>
            </a:r>
          </a:p>
        </p:txBody>
      </p:sp>
      <p:sp>
        <p:nvSpPr>
          <p:cNvPr id="3" name="Content Placeholder 2">
            <a:extLst>
              <a:ext uri="{FF2B5EF4-FFF2-40B4-BE49-F238E27FC236}">
                <a16:creationId xmlns:a16="http://schemas.microsoft.com/office/drawing/2014/main" id="{ED77615B-CC11-E2C8-FD8E-FFD5912CB9CA}"/>
              </a:ext>
            </a:extLst>
          </p:cNvPr>
          <p:cNvSpPr>
            <a:spLocks noGrp="1"/>
          </p:cNvSpPr>
          <p:nvPr>
            <p:ph idx="1"/>
          </p:nvPr>
        </p:nvSpPr>
        <p:spPr>
          <a:xfrm>
            <a:off x="3013525" y="5811840"/>
            <a:ext cx="6164950" cy="1026322"/>
          </a:xfrm>
        </p:spPr>
        <p:txBody>
          <a:bodyPr vert="horz" lIns="91440" tIns="45720" rIns="91440" bIns="45720" rtlCol="0">
            <a:normAutofit/>
          </a:bodyPr>
          <a:lstStyle/>
          <a:p>
            <a:pPr marL="0" indent="0" algn="ctr">
              <a:lnSpc>
                <a:spcPct val="140000"/>
              </a:lnSpc>
              <a:buNone/>
            </a:pPr>
            <a:r>
              <a:rPr lang="en-US" sz="1600" spc="300" dirty="0">
                <a:latin typeface="Avenir Next LT Pro" panose="020B0504020202020204" pitchFamily="34" charset="0"/>
              </a:rPr>
              <a:t>written to the “strangers” in Pontus, Galatia, Cappadocia, Asia, and Bithynia</a:t>
            </a:r>
          </a:p>
        </p:txBody>
      </p:sp>
      <p:grpSp>
        <p:nvGrpSpPr>
          <p:cNvPr id="1102" name="Group 1101">
            <a:extLst>
              <a:ext uri="{FF2B5EF4-FFF2-40B4-BE49-F238E27FC236}">
                <a16:creationId xmlns:a16="http://schemas.microsoft.com/office/drawing/2014/main" id="{145196E9-03A4-438A-B85E-4CEB070DB3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15" y="5315723"/>
            <a:ext cx="2654651" cy="866556"/>
            <a:chOff x="-16915" y="5315723"/>
            <a:chExt cx="2654651" cy="866556"/>
          </a:xfrm>
        </p:grpSpPr>
        <p:sp>
          <p:nvSpPr>
            <p:cNvPr id="1103" name="Freeform 10">
              <a:extLst>
                <a:ext uri="{FF2B5EF4-FFF2-40B4-BE49-F238E27FC236}">
                  <a16:creationId xmlns:a16="http://schemas.microsoft.com/office/drawing/2014/main" id="{982DB46C-F13E-4ED7-90F3-47B25A0858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797" y="5318621"/>
              <a:ext cx="163660" cy="104334"/>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4" name="Freeform 15">
              <a:extLst>
                <a:ext uri="{FF2B5EF4-FFF2-40B4-BE49-F238E27FC236}">
                  <a16:creationId xmlns:a16="http://schemas.microsoft.com/office/drawing/2014/main" id="{FF698AC9-5CD1-4A7F-8D25-5787F7E8E3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325" y="5333112"/>
              <a:ext cx="143728" cy="85979"/>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5" name="Freeform 18">
              <a:extLst>
                <a:ext uri="{FF2B5EF4-FFF2-40B4-BE49-F238E27FC236}">
                  <a16:creationId xmlns:a16="http://schemas.microsoft.com/office/drawing/2014/main" id="{580965AB-01A6-476C-8F50-ED23508207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6792" y="5315723"/>
              <a:ext cx="163660" cy="92743"/>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6" name="Freeform 19">
              <a:extLst>
                <a:ext uri="{FF2B5EF4-FFF2-40B4-BE49-F238E27FC236}">
                  <a16:creationId xmlns:a16="http://schemas.microsoft.com/office/drawing/2014/main" id="{E3C0DF2F-3170-4A79-ADAA-4BC015B24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8934" y="5422066"/>
              <a:ext cx="147925" cy="82115"/>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7" name="Freeform 22">
              <a:extLst>
                <a:ext uri="{FF2B5EF4-FFF2-40B4-BE49-F238E27FC236}">
                  <a16:creationId xmlns:a16="http://schemas.microsoft.com/office/drawing/2014/main" id="{631A2BD3-8DA4-49DA-961C-2A84252DDF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67612" y="5362095"/>
              <a:ext cx="178347" cy="117858"/>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8" name="Freeform 23">
              <a:extLst>
                <a:ext uri="{FF2B5EF4-FFF2-40B4-BE49-F238E27FC236}">
                  <a16:creationId xmlns:a16="http://schemas.microsoft.com/office/drawing/2014/main" id="{B3462A74-8748-4CC2-A7DC-0F765B7342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4780" y="5365958"/>
              <a:ext cx="159463" cy="96607"/>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9" name="Freeform 26">
              <a:extLst>
                <a:ext uri="{FF2B5EF4-FFF2-40B4-BE49-F238E27FC236}">
                  <a16:creationId xmlns:a16="http://schemas.microsoft.com/office/drawing/2014/main" id="{3FD72CB2-5280-4C42-ABD9-AC2202E756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89687" y="5387211"/>
              <a:ext cx="151070" cy="92743"/>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0" name="Freeform 27">
              <a:extLst>
                <a:ext uri="{FF2B5EF4-FFF2-40B4-BE49-F238E27FC236}">
                  <a16:creationId xmlns:a16="http://schemas.microsoft.com/office/drawing/2014/main" id="{7BB6BA01-F7D6-431B-97F7-2DAD44DF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14235" y="5387211"/>
              <a:ext cx="155267" cy="111097"/>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1" name="Freeform 28">
              <a:extLst>
                <a:ext uri="{FF2B5EF4-FFF2-40B4-BE49-F238E27FC236}">
                  <a16:creationId xmlns:a16="http://schemas.microsoft.com/office/drawing/2014/main" id="{6CBFA44B-13FA-4E01-8EC8-3C2E03DC7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38324" y="5419091"/>
              <a:ext cx="151070" cy="82115"/>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2" name="Freeform 30">
              <a:extLst>
                <a:ext uri="{FF2B5EF4-FFF2-40B4-BE49-F238E27FC236}">
                  <a16:creationId xmlns:a16="http://schemas.microsoft.com/office/drawing/2014/main" id="{0B5F8AEE-90EF-4529-B573-77F764D89A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29508" y="5437447"/>
              <a:ext cx="11540" cy="676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3" name="Freeform 43">
              <a:extLst>
                <a:ext uri="{FF2B5EF4-FFF2-40B4-BE49-F238E27FC236}">
                  <a16:creationId xmlns:a16="http://schemas.microsoft.com/office/drawing/2014/main" id="{56BAE621-EB8E-4E88-9B1A-F840BFE658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5539" y="5655776"/>
              <a:ext cx="169954" cy="88879"/>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4" name="Freeform 51">
              <a:extLst>
                <a:ext uri="{FF2B5EF4-FFF2-40B4-BE49-F238E27FC236}">
                  <a16:creationId xmlns:a16="http://schemas.microsoft.com/office/drawing/2014/main" id="{14B4DED6-A4BF-4F3B-B1FC-82825676BD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4310" y="5695386"/>
              <a:ext cx="136383" cy="107233"/>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5" name="Freeform 52">
              <a:extLst>
                <a:ext uri="{FF2B5EF4-FFF2-40B4-BE49-F238E27FC236}">
                  <a16:creationId xmlns:a16="http://schemas.microsoft.com/office/drawing/2014/main" id="{E93A246E-C93F-4DCB-8EB4-8AE46BC81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8689" y="5702146"/>
              <a:ext cx="140580" cy="96607"/>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6" name="Freeform 53">
              <a:extLst>
                <a:ext uri="{FF2B5EF4-FFF2-40B4-BE49-F238E27FC236}">
                  <a16:creationId xmlns:a16="http://schemas.microsoft.com/office/drawing/2014/main" id="{2D8ABAA9-E978-42EE-9895-4A97F33EA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2878" y="5708910"/>
              <a:ext cx="151070" cy="93707"/>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7" name="Freeform 54">
              <a:extLst>
                <a:ext uri="{FF2B5EF4-FFF2-40B4-BE49-F238E27FC236}">
                  <a16:creationId xmlns:a16="http://schemas.microsoft.com/office/drawing/2014/main" id="{1BDBC350-8F9F-44B7-8860-EE05E4556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6967" y="5706011"/>
              <a:ext cx="159463" cy="124621"/>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8" name="Freeform 55">
              <a:extLst>
                <a:ext uri="{FF2B5EF4-FFF2-40B4-BE49-F238E27FC236}">
                  <a16:creationId xmlns:a16="http://schemas.microsoft.com/office/drawing/2014/main" id="{8CC1825B-07E8-4D9A-99FC-AF22F9D705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63122" y="5712773"/>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9" name="Freeform 57">
              <a:extLst>
                <a:ext uri="{FF2B5EF4-FFF2-40B4-BE49-F238E27FC236}">
                  <a16:creationId xmlns:a16="http://schemas.microsoft.com/office/drawing/2014/main" id="{C48670A5-7175-4E13-BCF9-70B92BFB75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20153" y="5708910"/>
              <a:ext cx="166807" cy="111097"/>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0" name="Freeform 59">
              <a:extLst>
                <a:ext uri="{FF2B5EF4-FFF2-40B4-BE49-F238E27FC236}">
                  <a16:creationId xmlns:a16="http://schemas.microsoft.com/office/drawing/2014/main" id="{F4203D1F-0C38-4CC7-9667-06D91693C8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2641" y="5752382"/>
              <a:ext cx="146874" cy="92743"/>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1" name="Freeform 60">
              <a:extLst>
                <a:ext uri="{FF2B5EF4-FFF2-40B4-BE49-F238E27FC236}">
                  <a16:creationId xmlns:a16="http://schemas.microsoft.com/office/drawing/2014/main" id="{7C6039CA-A1B7-4086-B035-CF1A0B147A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83476" y="5759145"/>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2" name="Freeform 61">
              <a:extLst>
                <a:ext uri="{FF2B5EF4-FFF2-40B4-BE49-F238E27FC236}">
                  <a16:creationId xmlns:a16="http://schemas.microsoft.com/office/drawing/2014/main" id="{BCF25F37-4F50-4174-88D1-A3A43F614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75125" y="5777501"/>
              <a:ext cx="162611" cy="117858"/>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3" name="Freeform 78">
              <a:extLst>
                <a:ext uri="{FF2B5EF4-FFF2-40B4-BE49-F238E27FC236}">
                  <a16:creationId xmlns:a16="http://schemas.microsoft.com/office/drawing/2014/main" id="{F076F369-289A-4E93-BF39-B4C99E16B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77682" y="5999693"/>
              <a:ext cx="175200" cy="88879"/>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4" name="Freeform 79">
              <a:extLst>
                <a:ext uri="{FF2B5EF4-FFF2-40B4-BE49-F238E27FC236}">
                  <a16:creationId xmlns:a16="http://schemas.microsoft.com/office/drawing/2014/main" id="{F014AE29-4A4C-418D-8D72-233AECCE70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989" y="6002592"/>
              <a:ext cx="146874" cy="82115"/>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5" name="Freeform 80">
              <a:extLst>
                <a:ext uri="{FF2B5EF4-FFF2-40B4-BE49-F238E27FC236}">
                  <a16:creationId xmlns:a16="http://schemas.microsoft.com/office/drawing/2014/main" id="{169B666F-51A1-4D47-851D-BF226C536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41048" y="6010321"/>
              <a:ext cx="147925" cy="78251"/>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6" name="Freeform 81">
              <a:extLst>
                <a:ext uri="{FF2B5EF4-FFF2-40B4-BE49-F238E27FC236}">
                  <a16:creationId xmlns:a16="http://schemas.microsoft.com/office/drawing/2014/main" id="{1D47E7BB-91A2-4C01-848C-7528FB8DC8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25393" y="6033732"/>
              <a:ext cx="166807" cy="107233"/>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7" name="Freeform 82">
              <a:extLst>
                <a:ext uri="{FF2B5EF4-FFF2-40B4-BE49-F238E27FC236}">
                  <a16:creationId xmlns:a16="http://schemas.microsoft.com/office/drawing/2014/main" id="{E8C443E6-6590-4FA5-9143-C734D59DCF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09181" y="6017051"/>
              <a:ext cx="152120" cy="82115"/>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8" name="Freeform 83">
              <a:extLst>
                <a:ext uri="{FF2B5EF4-FFF2-40B4-BE49-F238E27FC236}">
                  <a16:creationId xmlns:a16="http://schemas.microsoft.com/office/drawing/2014/main" id="{8AE369CB-90BC-49E0-84E4-E46339759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54774" y="5995829"/>
              <a:ext cx="155267" cy="186450"/>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9" name="Freeform 84">
              <a:extLst>
                <a:ext uri="{FF2B5EF4-FFF2-40B4-BE49-F238E27FC236}">
                  <a16:creationId xmlns:a16="http://schemas.microsoft.com/office/drawing/2014/main" id="{DC1D6E23-7CDE-45A3-B8E0-2C5D1BDE76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3175" y="6023846"/>
              <a:ext cx="155267" cy="104334"/>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0" name="Freeform 86">
              <a:extLst>
                <a:ext uri="{FF2B5EF4-FFF2-40B4-BE49-F238E27FC236}">
                  <a16:creationId xmlns:a16="http://schemas.microsoft.com/office/drawing/2014/main" id="{AF542CA1-45D2-4197-B34E-0A63A758B2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8039" y="5997552"/>
              <a:ext cx="155267" cy="133317"/>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1" name="Freeform 89">
              <a:extLst>
                <a:ext uri="{FF2B5EF4-FFF2-40B4-BE49-F238E27FC236}">
                  <a16:creationId xmlns:a16="http://schemas.microsoft.com/office/drawing/2014/main" id="{5ED5642D-E343-41C8-8FF3-3368A86601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07910" y="6020947"/>
              <a:ext cx="159463" cy="110131"/>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2" name="Freeform 90">
              <a:extLst>
                <a:ext uri="{FF2B5EF4-FFF2-40B4-BE49-F238E27FC236}">
                  <a16:creationId xmlns:a16="http://schemas.microsoft.com/office/drawing/2014/main" id="{BDD03E24-B855-4A54-9C06-9665F8E964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28967" y="6096297"/>
              <a:ext cx="3148" cy="10628"/>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3" name="Freeform 8">
              <a:extLst>
                <a:ext uri="{FF2B5EF4-FFF2-40B4-BE49-F238E27FC236}">
                  <a16:creationId xmlns:a16="http://schemas.microsoft.com/office/drawing/2014/main" id="{4B98C702-29E3-4C5E-AA82-64BAC1F2A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915" y="5717258"/>
              <a:ext cx="155267" cy="104334"/>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35" name="Group 1134">
            <a:extLst>
              <a:ext uri="{FF2B5EF4-FFF2-40B4-BE49-F238E27FC236}">
                <a16:creationId xmlns:a16="http://schemas.microsoft.com/office/drawing/2014/main" id="{EDB9709B-28DB-4BE5-9BA0-118925967E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37993" y="5355502"/>
            <a:ext cx="2606653" cy="855929"/>
            <a:chOff x="9537993" y="5355502"/>
            <a:chExt cx="2606653" cy="855929"/>
          </a:xfrm>
        </p:grpSpPr>
        <p:sp>
          <p:nvSpPr>
            <p:cNvPr id="1136" name="Freeform 66">
              <a:extLst>
                <a:ext uri="{FF2B5EF4-FFF2-40B4-BE49-F238E27FC236}">
                  <a16:creationId xmlns:a16="http://schemas.microsoft.com/office/drawing/2014/main" id="{AAA8D351-4D5D-43CA-9EA3-3A209DBA7B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78674" y="5355502"/>
              <a:ext cx="155267" cy="132351"/>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7" name="Freeform 67">
              <a:extLst>
                <a:ext uri="{FF2B5EF4-FFF2-40B4-BE49-F238E27FC236}">
                  <a16:creationId xmlns:a16="http://schemas.microsoft.com/office/drawing/2014/main" id="{AEB482CE-8502-400F-A587-CEA8BF6680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83551" y="5385443"/>
              <a:ext cx="186739" cy="140079"/>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8" name="Freeform 69">
              <a:extLst>
                <a:ext uri="{FF2B5EF4-FFF2-40B4-BE49-F238E27FC236}">
                  <a16:creationId xmlns:a16="http://schemas.microsoft.com/office/drawing/2014/main" id="{B86FDE7E-057E-44EF-9209-38C5CD45C1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4946" y="5363231"/>
              <a:ext cx="171003" cy="132351"/>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9" name="Freeform 70">
              <a:extLst>
                <a:ext uri="{FF2B5EF4-FFF2-40B4-BE49-F238E27FC236}">
                  <a16:creationId xmlns:a16="http://schemas.microsoft.com/office/drawing/2014/main" id="{9DAEC7B8-1258-418C-8918-40304A03F2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92104" y="5434720"/>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0" name="Freeform 71">
              <a:extLst>
                <a:ext uri="{FF2B5EF4-FFF2-40B4-BE49-F238E27FC236}">
                  <a16:creationId xmlns:a16="http://schemas.microsoft.com/office/drawing/2014/main" id="{7B3E59D7-9F28-4FEB-8725-3474C434C1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3877" y="5369993"/>
              <a:ext cx="155267" cy="107233"/>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1" name="Freeform 72">
              <a:extLst>
                <a:ext uri="{FF2B5EF4-FFF2-40B4-BE49-F238E27FC236}">
                  <a16:creationId xmlns:a16="http://schemas.microsoft.com/office/drawing/2014/main" id="{FB6EF793-0487-49E6-ACD6-A61029C0A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5307" y="5373856"/>
              <a:ext cx="155267" cy="107233"/>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2" name="Freeform 74">
              <a:extLst>
                <a:ext uri="{FF2B5EF4-FFF2-40B4-BE49-F238E27FC236}">
                  <a16:creationId xmlns:a16="http://schemas.microsoft.com/office/drawing/2014/main" id="{DDB8BBFA-C9D7-4F60-A252-7ED1743E47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8846" y="5384484"/>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3" name="Freeform 85">
              <a:extLst>
                <a:ext uri="{FF2B5EF4-FFF2-40B4-BE49-F238E27FC236}">
                  <a16:creationId xmlns:a16="http://schemas.microsoft.com/office/drawing/2014/main" id="{A0FF6E41-0C56-4070-B2E2-2B584C5785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29202" y="5420227"/>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4" name="Freeform 87">
              <a:extLst>
                <a:ext uri="{FF2B5EF4-FFF2-40B4-BE49-F238E27FC236}">
                  <a16:creationId xmlns:a16="http://schemas.microsoft.com/office/drawing/2014/main" id="{BF2AC548-3795-4AF1-B887-1983F7F8A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85183" y="5434718"/>
              <a:ext cx="159463" cy="107233"/>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5" name="Freeform 88">
              <a:extLst>
                <a:ext uri="{FF2B5EF4-FFF2-40B4-BE49-F238E27FC236}">
                  <a16:creationId xmlns:a16="http://schemas.microsoft.com/office/drawing/2014/main" id="{2BDFC7FA-5D85-4F31-B712-6E0C0D7B0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2576" y="5441480"/>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6" name="Freeform 94">
              <a:extLst>
                <a:ext uri="{FF2B5EF4-FFF2-40B4-BE49-F238E27FC236}">
                  <a16:creationId xmlns:a16="http://schemas.microsoft.com/office/drawing/2014/main" id="{DD1464FA-ADAE-4DB6-A9A6-A809763A3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62936" y="5682029"/>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7" name="Freeform 97">
              <a:extLst>
                <a:ext uri="{FF2B5EF4-FFF2-40B4-BE49-F238E27FC236}">
                  <a16:creationId xmlns:a16="http://schemas.microsoft.com/office/drawing/2014/main" id="{A247191C-2FEA-4AA3-9B1B-4F1602D26A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2697" y="5695554"/>
              <a:ext cx="225557" cy="143944"/>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8" name="Freeform 101">
              <a:extLst>
                <a:ext uri="{FF2B5EF4-FFF2-40B4-BE49-F238E27FC236}">
                  <a16:creationId xmlns:a16="http://schemas.microsoft.com/office/drawing/2014/main" id="{0D1F9B54-5650-4ADE-8769-818D5AD39D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36668" y="5703284"/>
              <a:ext cx="163660" cy="96607"/>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9" name="Freeform 102">
              <a:extLst>
                <a:ext uri="{FF2B5EF4-FFF2-40B4-BE49-F238E27FC236}">
                  <a16:creationId xmlns:a16="http://schemas.microsoft.com/office/drawing/2014/main" id="{1208F64B-D1E2-4308-A921-2791E4D902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20679" y="5707148"/>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0" name="Freeform 103">
              <a:extLst>
                <a:ext uri="{FF2B5EF4-FFF2-40B4-BE49-F238E27FC236}">
                  <a16:creationId xmlns:a16="http://schemas.microsoft.com/office/drawing/2014/main" id="{DD5592E3-A816-49FE-824E-AF5845C51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31215" y="5713909"/>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1" name="Freeform 113">
              <a:extLst>
                <a:ext uri="{FF2B5EF4-FFF2-40B4-BE49-F238E27FC236}">
                  <a16:creationId xmlns:a16="http://schemas.microsoft.com/office/drawing/2014/main" id="{048AF30C-3E40-4065-A7E2-A78D26B059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73344" y="5768007"/>
              <a:ext cx="11540" cy="10628"/>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2" name="Freeform 117">
              <a:extLst>
                <a:ext uri="{FF2B5EF4-FFF2-40B4-BE49-F238E27FC236}">
                  <a16:creationId xmlns:a16="http://schemas.microsoft.com/office/drawing/2014/main" id="{C126D247-0C11-4EAB-BE52-A4D807955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4651" y="5789263"/>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3" name="Freeform 118">
              <a:extLst>
                <a:ext uri="{FF2B5EF4-FFF2-40B4-BE49-F238E27FC236}">
                  <a16:creationId xmlns:a16="http://schemas.microsoft.com/office/drawing/2014/main" id="{A15D480B-DA3E-4F00-BDEA-52E018D2CE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68732" y="5793126"/>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4" name="Freeform 119">
              <a:extLst>
                <a:ext uri="{FF2B5EF4-FFF2-40B4-BE49-F238E27FC236}">
                  <a16:creationId xmlns:a16="http://schemas.microsoft.com/office/drawing/2014/main" id="{171F133F-A692-4513-A861-47BDCCC8F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85475" y="5778637"/>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5" name="Freeform 129">
              <a:extLst>
                <a:ext uri="{FF2B5EF4-FFF2-40B4-BE49-F238E27FC236}">
                  <a16:creationId xmlns:a16="http://schemas.microsoft.com/office/drawing/2014/main" id="{E160D945-C924-441B-827A-C27206D18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56939" y="6016316"/>
              <a:ext cx="175200" cy="129453"/>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6" name="Freeform 136">
              <a:extLst>
                <a:ext uri="{FF2B5EF4-FFF2-40B4-BE49-F238E27FC236}">
                  <a16:creationId xmlns:a16="http://schemas.microsoft.com/office/drawing/2014/main" id="{CE529D6B-DA12-4C21-8816-B7C0655DCA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66127" y="6053962"/>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7" name="Freeform 137">
              <a:extLst>
                <a:ext uri="{FF2B5EF4-FFF2-40B4-BE49-F238E27FC236}">
                  <a16:creationId xmlns:a16="http://schemas.microsoft.com/office/drawing/2014/main" id="{8BD20D1C-AFD2-46C5-B874-E1E6575AB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75525" y="6056651"/>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8" name="Freeform 138">
              <a:extLst>
                <a:ext uri="{FF2B5EF4-FFF2-40B4-BE49-F238E27FC236}">
                  <a16:creationId xmlns:a16="http://schemas.microsoft.com/office/drawing/2014/main" id="{1553F3A5-DAE1-4BE4-A62C-DC0B2B0765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06254" y="6033198"/>
              <a:ext cx="139530" cy="93707"/>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9" name="Freeform 139">
              <a:extLst>
                <a:ext uri="{FF2B5EF4-FFF2-40B4-BE49-F238E27FC236}">
                  <a16:creationId xmlns:a16="http://schemas.microsoft.com/office/drawing/2014/main" id="{7248432C-E709-4AB9-B196-B17BABF546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68732" y="6068454"/>
              <a:ext cx="155267" cy="103369"/>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0" name="Freeform 142">
              <a:extLst>
                <a:ext uri="{FF2B5EF4-FFF2-40B4-BE49-F238E27FC236}">
                  <a16:creationId xmlns:a16="http://schemas.microsoft.com/office/drawing/2014/main" id="{87579DF1-0CD1-48D7-9B6C-2B437C7B00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71579" y="6104198"/>
              <a:ext cx="4197" cy="676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1" name="Freeform 143">
              <a:extLst>
                <a:ext uri="{FF2B5EF4-FFF2-40B4-BE49-F238E27FC236}">
                  <a16:creationId xmlns:a16="http://schemas.microsoft.com/office/drawing/2014/main" id="{51C5165A-A8BD-4E8A-BB51-96ADB4E0CF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43088" y="6079948"/>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2" name="Freeform 144">
              <a:extLst>
                <a:ext uri="{FF2B5EF4-FFF2-40B4-BE49-F238E27FC236}">
                  <a16:creationId xmlns:a16="http://schemas.microsoft.com/office/drawing/2014/main" id="{3318A639-15FE-47E4-883D-24F0DAF6B4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05366" y="6104198"/>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3" name="Freeform 145">
              <a:extLst>
                <a:ext uri="{FF2B5EF4-FFF2-40B4-BE49-F238E27FC236}">
                  <a16:creationId xmlns:a16="http://schemas.microsoft.com/office/drawing/2014/main" id="{B03EC112-0D5C-48DA-93EE-940B74A624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54002" y="6110961"/>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4" name="Freeform 20">
              <a:extLst>
                <a:ext uri="{FF2B5EF4-FFF2-40B4-BE49-F238E27FC236}">
                  <a16:creationId xmlns:a16="http://schemas.microsoft.com/office/drawing/2014/main" id="{69010010-E67A-4065-8312-BE392BB1C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37993" y="5690234"/>
              <a:ext cx="152120" cy="92743"/>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5" name="Freeform 56">
              <a:extLst>
                <a:ext uri="{FF2B5EF4-FFF2-40B4-BE49-F238E27FC236}">
                  <a16:creationId xmlns:a16="http://schemas.microsoft.com/office/drawing/2014/main" id="{E208343E-229A-4E39-AF3B-DAE8625D5E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39599" y="6052029"/>
              <a:ext cx="152120" cy="85979"/>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 name="Group 5">
            <a:extLst>
              <a:ext uri="{FF2B5EF4-FFF2-40B4-BE49-F238E27FC236}">
                <a16:creationId xmlns:a16="http://schemas.microsoft.com/office/drawing/2014/main" id="{8AABE4A8-B388-E66D-8678-8D98F478AB77}"/>
              </a:ext>
            </a:extLst>
          </p:cNvPr>
          <p:cNvGrpSpPr/>
          <p:nvPr/>
        </p:nvGrpSpPr>
        <p:grpSpPr>
          <a:xfrm>
            <a:off x="4660070" y="1247246"/>
            <a:ext cx="3664315" cy="1934786"/>
            <a:chOff x="4660070" y="1247246"/>
            <a:chExt cx="3664315" cy="1934786"/>
          </a:xfrm>
        </p:grpSpPr>
        <p:sp>
          <p:nvSpPr>
            <p:cNvPr id="4" name="Oval 3">
              <a:extLst>
                <a:ext uri="{FF2B5EF4-FFF2-40B4-BE49-F238E27FC236}">
                  <a16:creationId xmlns:a16="http://schemas.microsoft.com/office/drawing/2014/main" id="{3F6FCB3A-08BF-0CA9-7CDB-7E1C33030D39}"/>
                </a:ext>
              </a:extLst>
            </p:cNvPr>
            <p:cNvSpPr/>
            <p:nvPr/>
          </p:nvSpPr>
          <p:spPr>
            <a:xfrm>
              <a:off x="8073483" y="1366896"/>
              <a:ext cx="167268" cy="15611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9D11D0C-8308-D4A8-FF02-52323CABF424}"/>
                </a:ext>
              </a:extLst>
            </p:cNvPr>
            <p:cNvSpPr/>
            <p:nvPr/>
          </p:nvSpPr>
          <p:spPr>
            <a:xfrm>
              <a:off x="4660070" y="1247246"/>
              <a:ext cx="167268" cy="15611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B8A8570-16D3-CAA7-D188-4B53B06DBD4A}"/>
                </a:ext>
              </a:extLst>
            </p:cNvPr>
            <p:cNvSpPr/>
            <p:nvPr/>
          </p:nvSpPr>
          <p:spPr>
            <a:xfrm>
              <a:off x="8157117" y="3025915"/>
              <a:ext cx="167268" cy="15611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B22938C-B588-E5F5-F4AF-8188F1E351A5}"/>
                </a:ext>
              </a:extLst>
            </p:cNvPr>
            <p:cNvSpPr/>
            <p:nvPr/>
          </p:nvSpPr>
          <p:spPr>
            <a:xfrm>
              <a:off x="5554631" y="2305824"/>
              <a:ext cx="167268" cy="15611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80627B00-249B-0FD9-E04A-34190DC695D0}"/>
              </a:ext>
            </a:extLst>
          </p:cNvPr>
          <p:cNvSpPr txBox="1"/>
          <p:nvPr/>
        </p:nvSpPr>
        <p:spPr>
          <a:xfrm>
            <a:off x="-13756" y="6402040"/>
            <a:ext cx="1342664" cy="461665"/>
          </a:xfrm>
          <a:prstGeom prst="rect">
            <a:avLst/>
          </a:prstGeom>
          <a:noFill/>
        </p:spPr>
        <p:txBody>
          <a:bodyPr wrap="square" rtlCol="0">
            <a:spAutoFit/>
          </a:bodyPr>
          <a:lstStyle/>
          <a:p>
            <a:r>
              <a:rPr lang="en-US" sz="1200" dirty="0">
                <a:solidFill>
                  <a:schemeClr val="bg1"/>
                </a:solidFill>
              </a:rPr>
              <a:t>Photo By:</a:t>
            </a:r>
          </a:p>
          <a:p>
            <a:r>
              <a:rPr lang="en-US" sz="1200" dirty="0">
                <a:solidFill>
                  <a:schemeClr val="bg1"/>
                </a:solidFill>
                <a:hlinkClick r:id="rId3">
                  <a:extLst>
                    <a:ext uri="{A12FA001-AC4F-418D-AE19-62706E023703}">
                      <ahyp:hlinkClr xmlns:ahyp="http://schemas.microsoft.com/office/drawing/2018/hyperlinkcolor" val="tx"/>
                    </a:ext>
                  </a:extLst>
                </a:hlinkClick>
              </a:rPr>
              <a:t>Wikipedia</a:t>
            </a:r>
            <a:endParaRPr lang="en-US" sz="1200" dirty="0">
              <a:solidFill>
                <a:schemeClr val="bg1"/>
              </a:solidFill>
            </a:endParaRPr>
          </a:p>
        </p:txBody>
      </p:sp>
    </p:spTree>
    <p:extLst>
      <p:ext uri="{BB962C8B-B14F-4D97-AF65-F5344CB8AC3E}">
        <p14:creationId xmlns:p14="http://schemas.microsoft.com/office/powerpoint/2010/main" val="308628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0" name="Rectangle 1099">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Rectangle 1100">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5FB03A-B3DA-CAB2-6347-073328C5426C}"/>
              </a:ext>
            </a:extLst>
          </p:cNvPr>
          <p:cNvSpPr>
            <a:spLocks noGrp="1"/>
          </p:cNvSpPr>
          <p:nvPr>
            <p:ph type="title"/>
          </p:nvPr>
        </p:nvSpPr>
        <p:spPr>
          <a:xfrm>
            <a:off x="715594" y="636770"/>
            <a:ext cx="5110909" cy="936955"/>
          </a:xfrm>
        </p:spPr>
        <p:txBody>
          <a:bodyPr>
            <a:normAutofit/>
          </a:bodyPr>
          <a:lstStyle/>
          <a:p>
            <a:r>
              <a:rPr lang="en-US" b="1" dirty="0">
                <a:latin typeface="+mn-lt"/>
              </a:rPr>
              <a:t>1</a:t>
            </a:r>
            <a:r>
              <a:rPr lang="en-US" b="1" baseline="30000" dirty="0">
                <a:latin typeface="+mn-lt"/>
              </a:rPr>
              <a:t>st</a:t>
            </a:r>
            <a:r>
              <a:rPr lang="en-US" b="1" dirty="0">
                <a:latin typeface="+mn-lt"/>
              </a:rPr>
              <a:t> Peter 2</a:t>
            </a:r>
          </a:p>
        </p:txBody>
      </p:sp>
      <p:sp>
        <p:nvSpPr>
          <p:cNvPr id="3" name="Content Placeholder 2">
            <a:extLst>
              <a:ext uri="{FF2B5EF4-FFF2-40B4-BE49-F238E27FC236}">
                <a16:creationId xmlns:a16="http://schemas.microsoft.com/office/drawing/2014/main" id="{D02298BD-C62C-A20C-6F06-809FF01265F9}"/>
              </a:ext>
            </a:extLst>
          </p:cNvPr>
          <p:cNvSpPr>
            <a:spLocks noGrp="1"/>
          </p:cNvSpPr>
          <p:nvPr>
            <p:ph idx="1"/>
          </p:nvPr>
        </p:nvSpPr>
        <p:spPr>
          <a:xfrm>
            <a:off x="715594" y="1816840"/>
            <a:ext cx="5384964" cy="4674907"/>
          </a:xfrm>
        </p:spPr>
        <p:txBody>
          <a:bodyPr>
            <a:normAutofit/>
          </a:bodyPr>
          <a:lstStyle/>
          <a:p>
            <a:pPr marL="0" indent="0">
              <a:lnSpc>
                <a:spcPct val="140000"/>
              </a:lnSpc>
              <a:buNone/>
            </a:pPr>
            <a:r>
              <a:rPr lang="en-US" dirty="0">
                <a:latin typeface="Avenir Next LT Pro" panose="020B0504020202020204" pitchFamily="34" charset="0"/>
              </a:rPr>
              <a:t>v2: As newborn babes, desire the sincere milk of the word, that ye may grow thereby:</a:t>
            </a:r>
          </a:p>
          <a:p>
            <a:pPr>
              <a:lnSpc>
                <a:spcPct val="140000"/>
              </a:lnSpc>
            </a:pPr>
            <a:r>
              <a:rPr lang="en-US" dirty="0">
                <a:latin typeface="Avenir Next LT Pro" panose="020B0504020202020204" pitchFamily="34" charset="0"/>
              </a:rPr>
              <a:t>What exactly does milk do for babies?</a:t>
            </a:r>
          </a:p>
          <a:p>
            <a:pPr marL="400050" lvl="1" indent="-171450">
              <a:lnSpc>
                <a:spcPct val="140000"/>
              </a:lnSpc>
              <a:buFont typeface="Arial" panose="020B0604020202020204" pitchFamily="34" charset="0"/>
              <a:buChar char="•"/>
            </a:pPr>
            <a:r>
              <a:rPr lang="en-US" dirty="0">
                <a:latin typeface="Avenir Next LT Pro" panose="020B0504020202020204" pitchFamily="34" charset="0"/>
              </a:rPr>
              <a:t>contains a unique mix of fatty acids, lactose, amino acids, </a:t>
            </a:r>
            <a:r>
              <a:rPr lang="en-US" dirty="0">
                <a:solidFill>
                  <a:srgbClr val="C00000"/>
                </a:solidFill>
                <a:latin typeface="Avenir Next LT Pro" panose="020B0504020202020204" pitchFamily="34" charset="0"/>
              </a:rPr>
              <a:t>vitamins</a:t>
            </a:r>
            <a:r>
              <a:rPr lang="en-US" dirty="0">
                <a:latin typeface="Avenir Next LT Pro" panose="020B0504020202020204" pitchFamily="34" charset="0"/>
              </a:rPr>
              <a:t>, </a:t>
            </a:r>
            <a:r>
              <a:rPr lang="en-US" dirty="0">
                <a:solidFill>
                  <a:srgbClr val="C00000"/>
                </a:solidFill>
                <a:latin typeface="Avenir Next LT Pro" panose="020B0504020202020204" pitchFamily="34" charset="0"/>
              </a:rPr>
              <a:t>minerals</a:t>
            </a:r>
            <a:r>
              <a:rPr lang="en-US" dirty="0">
                <a:latin typeface="Avenir Next LT Pro" panose="020B0504020202020204" pitchFamily="34" charset="0"/>
              </a:rPr>
              <a:t>, </a:t>
            </a:r>
            <a:r>
              <a:rPr lang="en-US" dirty="0">
                <a:solidFill>
                  <a:srgbClr val="C00000"/>
                </a:solidFill>
                <a:latin typeface="Avenir Next LT Pro" panose="020B0504020202020204" pitchFamily="34" charset="0"/>
              </a:rPr>
              <a:t>enzymes</a:t>
            </a:r>
            <a:r>
              <a:rPr lang="en-US" dirty="0">
                <a:latin typeface="Avenir Next LT Pro" panose="020B0504020202020204" pitchFamily="34" charset="0"/>
              </a:rPr>
              <a:t>, and other important factors </a:t>
            </a:r>
          </a:p>
          <a:p>
            <a:pPr marL="400050" lvl="1" indent="-171450">
              <a:lnSpc>
                <a:spcPct val="140000"/>
              </a:lnSpc>
              <a:buFont typeface="Arial" panose="020B0604020202020204" pitchFamily="34" charset="0"/>
              <a:buChar char="•"/>
            </a:pPr>
            <a:r>
              <a:rPr lang="en-US" dirty="0">
                <a:latin typeface="Avenir Next LT Pro" panose="020B0504020202020204" pitchFamily="34" charset="0"/>
              </a:rPr>
              <a:t>supports </a:t>
            </a:r>
            <a:r>
              <a:rPr lang="en-US" dirty="0">
                <a:solidFill>
                  <a:srgbClr val="990EC4"/>
                </a:solidFill>
                <a:latin typeface="Avenir Next LT Pro" panose="020B0504020202020204" pitchFamily="34" charset="0"/>
              </a:rPr>
              <a:t>easy digestion</a:t>
            </a:r>
            <a:r>
              <a:rPr lang="en-US" dirty="0">
                <a:latin typeface="Avenir Next LT Pro" panose="020B0504020202020204" pitchFamily="34" charset="0"/>
              </a:rPr>
              <a:t>, </a:t>
            </a:r>
            <a:r>
              <a:rPr lang="en-US" dirty="0">
                <a:solidFill>
                  <a:srgbClr val="990EC4"/>
                </a:solidFill>
                <a:latin typeface="Avenir Next LT Pro" panose="020B0504020202020204" pitchFamily="34" charset="0"/>
              </a:rPr>
              <a:t>brain development</a:t>
            </a:r>
            <a:r>
              <a:rPr lang="en-US" dirty="0">
                <a:latin typeface="Avenir Next LT Pro" panose="020B0504020202020204" pitchFamily="34" charset="0"/>
              </a:rPr>
              <a:t>, and </a:t>
            </a:r>
            <a:r>
              <a:rPr lang="en-US" dirty="0">
                <a:solidFill>
                  <a:srgbClr val="990EC4"/>
                </a:solidFill>
                <a:latin typeface="Avenir Next LT Pro" panose="020B0504020202020204" pitchFamily="34" charset="0"/>
              </a:rPr>
              <a:t>protection from illness and infections</a:t>
            </a:r>
          </a:p>
          <a:p>
            <a:pPr marL="400050" lvl="1" indent="-171450">
              <a:lnSpc>
                <a:spcPct val="140000"/>
              </a:lnSpc>
              <a:buFont typeface="Arial" panose="020B0604020202020204" pitchFamily="34" charset="0"/>
              <a:buChar char="•"/>
            </a:pPr>
            <a:r>
              <a:rPr lang="en-US" dirty="0">
                <a:latin typeface="Avenir Next LT Pro" panose="020B0504020202020204" pitchFamily="34" charset="0"/>
              </a:rPr>
              <a:t>allows sufficient intake of </a:t>
            </a:r>
            <a:r>
              <a:rPr lang="en-US" dirty="0">
                <a:solidFill>
                  <a:srgbClr val="0070C0"/>
                </a:solidFill>
                <a:latin typeface="Avenir Next LT Pro" panose="020B0504020202020204" pitchFamily="34" charset="0"/>
              </a:rPr>
              <a:t>calcium</a:t>
            </a:r>
            <a:r>
              <a:rPr lang="en-US" dirty="0">
                <a:latin typeface="Avenir Next LT Pro" panose="020B0504020202020204" pitchFamily="34" charset="0"/>
              </a:rPr>
              <a:t>, vitamin D and fat</a:t>
            </a:r>
          </a:p>
        </p:txBody>
      </p:sp>
      <p:pic>
        <p:nvPicPr>
          <p:cNvPr id="1026" name="Picture 2">
            <a:extLst>
              <a:ext uri="{FF2B5EF4-FFF2-40B4-BE49-F238E27FC236}">
                <a16:creationId xmlns:a16="http://schemas.microsoft.com/office/drawing/2014/main" id="{D682FBB9-3718-4AE0-0D57-BE39EBCC1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317" r="27317"/>
          <a:stretch/>
        </p:blipFill>
        <p:spPr bwMode="auto">
          <a:xfrm>
            <a:off x="6645834" y="1"/>
            <a:ext cx="5546166" cy="6866192"/>
          </a:xfrm>
          <a:prstGeom prst="rect">
            <a:avLst/>
          </a:prstGeom>
          <a:noFill/>
          <a:extLst>
            <a:ext uri="{909E8E84-426E-40DD-AFC4-6F175D3DCCD1}">
              <a14:hiddenFill xmlns:a14="http://schemas.microsoft.com/office/drawing/2010/main">
                <a:solidFill>
                  <a:srgbClr val="FFFFFF"/>
                </a:solidFill>
              </a14:hiddenFill>
            </a:ext>
          </a:extLst>
        </p:spPr>
      </p:pic>
      <p:grpSp>
        <p:nvGrpSpPr>
          <p:cNvPr id="1102" name="Group 1101">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1036"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3"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4"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5"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6"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7"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8"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9"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0"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1"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2"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3"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4"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5"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6"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7"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8"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9"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0"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1"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2"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3"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4"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5"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6"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7"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8"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9"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0"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1"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2"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3"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4"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5"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6"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7"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8"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9"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0"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1"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2"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3"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4"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5"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6"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7"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8"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9"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0"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1"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2"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3"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4"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5"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6"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7"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8"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7397A159-D94E-7463-9747-30233D85C11D}"/>
              </a:ext>
            </a:extLst>
          </p:cNvPr>
          <p:cNvSpPr txBox="1"/>
          <p:nvPr/>
        </p:nvSpPr>
        <p:spPr>
          <a:xfrm>
            <a:off x="0" y="6411024"/>
            <a:ext cx="1145894" cy="461665"/>
          </a:xfrm>
          <a:prstGeom prst="rect">
            <a:avLst/>
          </a:prstGeom>
          <a:noFill/>
        </p:spPr>
        <p:txBody>
          <a:bodyPr wrap="square" rtlCol="0">
            <a:spAutoFit/>
          </a:bodyPr>
          <a:lstStyle/>
          <a:p>
            <a:r>
              <a:rPr lang="en-US" sz="1200" dirty="0"/>
              <a:t>Photo By: </a:t>
            </a:r>
            <a:r>
              <a:rPr lang="en-US" sz="1200" dirty="0">
                <a:hlinkClick r:id="rId3"/>
              </a:rPr>
              <a:t>Fastly</a:t>
            </a:r>
            <a:endParaRPr lang="en-US" sz="1200" dirty="0"/>
          </a:p>
        </p:txBody>
      </p:sp>
    </p:spTree>
    <p:extLst>
      <p:ext uri="{BB962C8B-B14F-4D97-AF65-F5344CB8AC3E}">
        <p14:creationId xmlns:p14="http://schemas.microsoft.com/office/powerpoint/2010/main" val="3028259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87844-3A5C-DB06-950D-901DF92C5ECA}"/>
              </a:ext>
            </a:extLst>
          </p:cNvPr>
          <p:cNvSpPr>
            <a:spLocks noGrp="1"/>
          </p:cNvSpPr>
          <p:nvPr>
            <p:ph type="title"/>
          </p:nvPr>
        </p:nvSpPr>
        <p:spPr/>
        <p:txBody>
          <a:bodyPr/>
          <a:lstStyle/>
          <a:p>
            <a:r>
              <a:rPr lang="en-US" b="1" dirty="0">
                <a:latin typeface="+mn-lt"/>
              </a:rPr>
              <a:t>1</a:t>
            </a:r>
            <a:r>
              <a:rPr lang="en-US" b="1" baseline="30000" dirty="0">
                <a:latin typeface="+mn-lt"/>
              </a:rPr>
              <a:t>st</a:t>
            </a:r>
            <a:r>
              <a:rPr lang="en-US" b="1" dirty="0">
                <a:latin typeface="+mn-lt"/>
              </a:rPr>
              <a:t> Peter 2</a:t>
            </a:r>
          </a:p>
        </p:txBody>
      </p:sp>
      <p:sp>
        <p:nvSpPr>
          <p:cNvPr id="3" name="Content Placeholder 2">
            <a:extLst>
              <a:ext uri="{FF2B5EF4-FFF2-40B4-BE49-F238E27FC236}">
                <a16:creationId xmlns:a16="http://schemas.microsoft.com/office/drawing/2014/main" id="{06BE035F-5E21-A581-46D6-2C1C5FAF4F2A}"/>
              </a:ext>
            </a:extLst>
          </p:cNvPr>
          <p:cNvSpPr>
            <a:spLocks noGrp="1"/>
          </p:cNvSpPr>
          <p:nvPr>
            <p:ph idx="1"/>
          </p:nvPr>
        </p:nvSpPr>
        <p:spPr>
          <a:xfrm>
            <a:off x="1069848" y="1874519"/>
            <a:ext cx="9634011" cy="4580709"/>
          </a:xfrm>
        </p:spPr>
        <p:txBody>
          <a:bodyPr>
            <a:normAutofit fontScale="92500" lnSpcReduction="10000"/>
          </a:bodyPr>
          <a:lstStyle/>
          <a:p>
            <a:pPr marL="0" indent="0">
              <a:buNone/>
            </a:pPr>
            <a:r>
              <a:rPr lang="en-US" sz="2400" dirty="0"/>
              <a:t>v12: Having your </a:t>
            </a:r>
            <a:r>
              <a:rPr lang="en-US" sz="2400" b="1" dirty="0">
                <a:solidFill>
                  <a:srgbClr val="3B79C3"/>
                </a:solidFill>
              </a:rPr>
              <a:t>conversation honest </a:t>
            </a:r>
            <a:r>
              <a:rPr lang="en-US" sz="2400" dirty="0"/>
              <a:t>among the Gentiles: that, whereas they </a:t>
            </a:r>
            <a:r>
              <a:rPr lang="en-US" sz="2400" b="1" dirty="0">
                <a:solidFill>
                  <a:srgbClr val="28906D"/>
                </a:solidFill>
              </a:rPr>
              <a:t>speak against you as evildoers</a:t>
            </a:r>
            <a:r>
              <a:rPr lang="en-US" sz="2400" dirty="0"/>
              <a:t>, they may by your good works, which they shall behold, glorify God in the day of visitation.</a:t>
            </a:r>
          </a:p>
          <a:p>
            <a:r>
              <a:rPr lang="en-US" sz="2400" dirty="0"/>
              <a:t>What does “your conversation” include?</a:t>
            </a:r>
          </a:p>
          <a:p>
            <a:pPr marL="514350" lvl="1" indent="-285750">
              <a:buFont typeface="Arial" panose="020B0604020202020204" pitchFamily="34" charset="0"/>
              <a:buChar char="•"/>
            </a:pPr>
            <a:r>
              <a:rPr lang="en-US" sz="2000" dirty="0"/>
              <a:t>actions and behavior</a:t>
            </a:r>
          </a:p>
          <a:p>
            <a:pPr marL="514350" lvl="1" indent="-285750">
              <a:buFont typeface="Arial" panose="020B0604020202020204" pitchFamily="34" charset="0"/>
              <a:buChar char="•"/>
            </a:pPr>
            <a:r>
              <a:rPr lang="en-US" sz="2000" dirty="0"/>
              <a:t>speech and language</a:t>
            </a:r>
          </a:p>
          <a:p>
            <a:r>
              <a:rPr lang="en-US" sz="2400" dirty="0"/>
              <a:t>What are some real-world examples of Gentiles speaking against us?</a:t>
            </a:r>
          </a:p>
          <a:p>
            <a:pPr marL="514350" lvl="1" indent="-285750">
              <a:buFont typeface="Arial" panose="020B0604020202020204" pitchFamily="34" charset="0"/>
              <a:buChar char="•"/>
            </a:pPr>
            <a:r>
              <a:rPr lang="en-US" sz="2000" dirty="0"/>
              <a:t>COVID-19 pandemic </a:t>
            </a:r>
          </a:p>
          <a:p>
            <a:pPr marL="834390" lvl="2"/>
            <a:r>
              <a:rPr lang="en-US" sz="1800" b="0" dirty="0"/>
              <a:t>many reports about Christians spreading the virus by meeting in churches</a:t>
            </a:r>
          </a:p>
        </p:txBody>
      </p:sp>
    </p:spTree>
    <p:extLst>
      <p:ext uri="{BB962C8B-B14F-4D97-AF65-F5344CB8AC3E}">
        <p14:creationId xmlns:p14="http://schemas.microsoft.com/office/powerpoint/2010/main" val="3234100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EB5D-BEDA-CFFA-DFE0-CCE8BE819F8E}"/>
              </a:ext>
            </a:extLst>
          </p:cNvPr>
          <p:cNvSpPr>
            <a:spLocks noGrp="1"/>
          </p:cNvSpPr>
          <p:nvPr>
            <p:ph type="title"/>
          </p:nvPr>
        </p:nvSpPr>
        <p:spPr>
          <a:xfrm>
            <a:off x="836799" y="502920"/>
            <a:ext cx="5259202" cy="1325563"/>
          </a:xfrm>
        </p:spPr>
        <p:txBody>
          <a:bodyPr/>
          <a:lstStyle/>
          <a:p>
            <a:r>
              <a:rPr lang="en-US" b="1" dirty="0">
                <a:latin typeface="+mn-lt"/>
              </a:rPr>
              <a:t>1</a:t>
            </a:r>
            <a:r>
              <a:rPr lang="en-US" b="1" baseline="30000" dirty="0">
                <a:latin typeface="+mn-lt"/>
              </a:rPr>
              <a:t>st</a:t>
            </a:r>
            <a:r>
              <a:rPr lang="en-US" b="1" dirty="0">
                <a:latin typeface="+mn-lt"/>
              </a:rPr>
              <a:t> Peter 2</a:t>
            </a:r>
          </a:p>
        </p:txBody>
      </p:sp>
      <p:sp>
        <p:nvSpPr>
          <p:cNvPr id="3" name="Content Placeholder 2">
            <a:extLst>
              <a:ext uri="{FF2B5EF4-FFF2-40B4-BE49-F238E27FC236}">
                <a16:creationId xmlns:a16="http://schemas.microsoft.com/office/drawing/2014/main" id="{5008FB31-9F3D-749F-8403-53A9FE88A7B4}"/>
              </a:ext>
            </a:extLst>
          </p:cNvPr>
          <p:cNvSpPr>
            <a:spLocks noGrp="1"/>
          </p:cNvSpPr>
          <p:nvPr>
            <p:ph idx="1"/>
          </p:nvPr>
        </p:nvSpPr>
        <p:spPr>
          <a:xfrm>
            <a:off x="836798" y="1874520"/>
            <a:ext cx="5705515" cy="4678680"/>
          </a:xfrm>
        </p:spPr>
        <p:txBody>
          <a:bodyPr>
            <a:normAutofit/>
          </a:bodyPr>
          <a:lstStyle/>
          <a:p>
            <a:pPr marL="0" indent="0">
              <a:buNone/>
            </a:pPr>
            <a:r>
              <a:rPr lang="en-US" dirty="0"/>
              <a:t>v13-14: Submit yourselves to </a:t>
            </a:r>
            <a:r>
              <a:rPr lang="en-US" b="1" dirty="0">
                <a:solidFill>
                  <a:srgbClr val="28906D"/>
                </a:solidFill>
              </a:rPr>
              <a:t>every ordinance </a:t>
            </a:r>
            <a:r>
              <a:rPr lang="en-US" dirty="0"/>
              <a:t>of man </a:t>
            </a:r>
            <a:r>
              <a:rPr lang="en-US" b="1" dirty="0">
                <a:solidFill>
                  <a:srgbClr val="28906D"/>
                </a:solidFill>
              </a:rPr>
              <a:t>for the Lord's sake</a:t>
            </a:r>
            <a:r>
              <a:rPr lang="en-US" dirty="0"/>
              <a:t>: whether it be to the king, as supreme; Or unto governors, as unto them that are sent by him for the punishment of evildoers, and for the praise of them that do well.</a:t>
            </a:r>
          </a:p>
          <a:p>
            <a:r>
              <a:rPr lang="en-US" dirty="0"/>
              <a:t>What exactly should we be obeying? </a:t>
            </a:r>
          </a:p>
          <a:p>
            <a:pPr marL="514350" lvl="1" indent="-285750">
              <a:buFont typeface="Arial" panose="020B0604020202020204" pitchFamily="34" charset="0"/>
              <a:buChar char="•"/>
            </a:pPr>
            <a:r>
              <a:rPr lang="en-US" sz="2000" dirty="0"/>
              <a:t>Ephesians 6:1 </a:t>
            </a:r>
            <a:r>
              <a:rPr lang="en-US" sz="2000" dirty="0">
                <a:sym typeface="Wingdings" panose="05000000000000000000" pitchFamily="2" charset="2"/>
              </a:rPr>
              <a:t> obedience to any authority figure must be “in the LORD”</a:t>
            </a:r>
            <a:endParaRPr lang="en-US" sz="2000" dirty="0"/>
          </a:p>
        </p:txBody>
      </p:sp>
      <p:pic>
        <p:nvPicPr>
          <p:cNvPr id="6" name="Picture 5" descr="A syringes and a vial of vaccine&#10;&#10;AI-generated content may be incorrect.">
            <a:extLst>
              <a:ext uri="{FF2B5EF4-FFF2-40B4-BE49-F238E27FC236}">
                <a16:creationId xmlns:a16="http://schemas.microsoft.com/office/drawing/2014/main" id="{06836F7A-3A86-D219-1BF5-80165B10A73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32798" y="0"/>
            <a:ext cx="5259202" cy="3429000"/>
          </a:xfrm>
          <a:prstGeom prst="rect">
            <a:avLst/>
          </a:prstGeom>
          <a:ln>
            <a:solidFill>
              <a:schemeClr val="tx2"/>
            </a:solidFill>
          </a:ln>
        </p:spPr>
      </p:pic>
      <p:pic>
        <p:nvPicPr>
          <p:cNvPr id="8" name="Picture 7" descr="A sign with text and a face mask&#10;&#10;AI-generated content may be incorrect.">
            <a:extLst>
              <a:ext uri="{FF2B5EF4-FFF2-40B4-BE49-F238E27FC236}">
                <a16:creationId xmlns:a16="http://schemas.microsoft.com/office/drawing/2014/main" id="{35684FAD-0ED8-9956-DEB5-182365C697D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146" r="11446"/>
          <a:stretch/>
        </p:blipFill>
        <p:spPr>
          <a:xfrm>
            <a:off x="6932798" y="3423666"/>
            <a:ext cx="5259202" cy="3423666"/>
          </a:xfrm>
          <a:prstGeom prst="rect">
            <a:avLst/>
          </a:prstGeom>
          <a:ln>
            <a:solidFill>
              <a:schemeClr val="tx2"/>
            </a:solidFill>
          </a:ln>
        </p:spPr>
      </p:pic>
      <p:sp>
        <p:nvSpPr>
          <p:cNvPr id="4" name="TextBox 3">
            <a:extLst>
              <a:ext uri="{FF2B5EF4-FFF2-40B4-BE49-F238E27FC236}">
                <a16:creationId xmlns:a16="http://schemas.microsoft.com/office/drawing/2014/main" id="{7CA2BD12-60D0-21EA-F68D-3DAAB77D95E5}"/>
              </a:ext>
            </a:extLst>
          </p:cNvPr>
          <p:cNvSpPr txBox="1"/>
          <p:nvPr/>
        </p:nvSpPr>
        <p:spPr>
          <a:xfrm>
            <a:off x="0" y="6557058"/>
            <a:ext cx="3234000" cy="276999"/>
          </a:xfrm>
          <a:prstGeom prst="rect">
            <a:avLst/>
          </a:prstGeom>
          <a:noFill/>
        </p:spPr>
        <p:txBody>
          <a:bodyPr wrap="square" rtlCol="0">
            <a:spAutoFit/>
          </a:bodyPr>
          <a:lstStyle/>
          <a:p>
            <a:r>
              <a:rPr lang="en-US" sz="1200" dirty="0"/>
              <a:t>Photos By: </a:t>
            </a:r>
            <a:r>
              <a:rPr lang="en-US" sz="1200" dirty="0">
                <a:hlinkClick r:id="rId3"/>
              </a:rPr>
              <a:t>CNN</a:t>
            </a:r>
            <a:r>
              <a:rPr lang="en-US" sz="1200" dirty="0"/>
              <a:t>, </a:t>
            </a:r>
            <a:r>
              <a:rPr lang="en-US" sz="1200" dirty="0">
                <a:hlinkClick r:id="rId5"/>
              </a:rPr>
              <a:t>BBC</a:t>
            </a:r>
            <a:endParaRPr lang="en-US" sz="1200" dirty="0"/>
          </a:p>
        </p:txBody>
      </p:sp>
    </p:spTree>
    <p:extLst>
      <p:ext uri="{BB962C8B-B14F-4D97-AF65-F5344CB8AC3E}">
        <p14:creationId xmlns:p14="http://schemas.microsoft.com/office/powerpoint/2010/main" val="2203255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0" name="Rectangle 199">
            <a:extLst>
              <a:ext uri="{FF2B5EF4-FFF2-40B4-BE49-F238E27FC236}">
                <a16:creationId xmlns:a16="http://schemas.microsoft.com/office/drawing/2014/main" id="{DA27A5CA-8322-4584-B42A-F26916528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75660551-9FDE-4500-BEA5-DF82DC00D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58E37D5E-2F40-4CD5-A0F2-04001FB75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652" y="883545"/>
            <a:ext cx="11121347" cy="5102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A6BF22-3671-53BA-79D8-75C0D1F5094D}"/>
              </a:ext>
            </a:extLst>
          </p:cNvPr>
          <p:cNvSpPr>
            <a:spLocks noGrp="1"/>
          </p:cNvSpPr>
          <p:nvPr>
            <p:ph type="title"/>
          </p:nvPr>
        </p:nvSpPr>
        <p:spPr>
          <a:xfrm>
            <a:off x="5391411" y="1133783"/>
            <a:ext cx="6229088" cy="1124142"/>
          </a:xfrm>
        </p:spPr>
        <p:txBody>
          <a:bodyPr>
            <a:normAutofit/>
          </a:bodyPr>
          <a:lstStyle/>
          <a:p>
            <a:r>
              <a:rPr lang="en-US" b="1">
                <a:latin typeface="+mn-lt"/>
              </a:rPr>
              <a:t>1</a:t>
            </a:r>
            <a:r>
              <a:rPr lang="en-US" b="1" baseline="30000">
                <a:latin typeface="+mn-lt"/>
              </a:rPr>
              <a:t>st</a:t>
            </a:r>
            <a:r>
              <a:rPr lang="en-US" b="1">
                <a:latin typeface="+mn-lt"/>
              </a:rPr>
              <a:t> Peter 2</a:t>
            </a:r>
          </a:p>
        </p:txBody>
      </p:sp>
      <p:pic>
        <p:nvPicPr>
          <p:cNvPr id="5" name="Picture 4" descr="Cows grazing in a field with mountains in the background&#10;&#10;AI-generated content may be incorrect.">
            <a:extLst>
              <a:ext uri="{FF2B5EF4-FFF2-40B4-BE49-F238E27FC236}">
                <a16:creationId xmlns:a16="http://schemas.microsoft.com/office/drawing/2014/main" id="{E0D7CC72-FF1E-7FFD-BB7B-BB2E4FCD01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718" r="37531" b="-1"/>
          <a:stretch/>
        </p:blipFill>
        <p:spPr>
          <a:xfrm>
            <a:off x="1066799" y="887715"/>
            <a:ext cx="3657401" cy="5108068"/>
          </a:xfrm>
          <a:prstGeom prst="rect">
            <a:avLst/>
          </a:prstGeom>
        </p:spPr>
      </p:pic>
      <p:sp>
        <p:nvSpPr>
          <p:cNvPr id="3" name="Content Placeholder 2">
            <a:extLst>
              <a:ext uri="{FF2B5EF4-FFF2-40B4-BE49-F238E27FC236}">
                <a16:creationId xmlns:a16="http://schemas.microsoft.com/office/drawing/2014/main" id="{960F286A-3A0F-1E92-FFE2-9CF992C77D1B}"/>
              </a:ext>
            </a:extLst>
          </p:cNvPr>
          <p:cNvSpPr>
            <a:spLocks noGrp="1"/>
          </p:cNvSpPr>
          <p:nvPr>
            <p:ph idx="1"/>
          </p:nvPr>
        </p:nvSpPr>
        <p:spPr>
          <a:xfrm>
            <a:off x="5391410" y="2374091"/>
            <a:ext cx="6229088" cy="3413410"/>
          </a:xfrm>
        </p:spPr>
        <p:txBody>
          <a:bodyPr>
            <a:noAutofit/>
          </a:bodyPr>
          <a:lstStyle/>
          <a:p>
            <a:pPr marL="0" indent="0">
              <a:lnSpc>
                <a:spcPct val="140000"/>
              </a:lnSpc>
              <a:buNone/>
            </a:pPr>
            <a:r>
              <a:rPr lang="en-US" sz="1500" dirty="0"/>
              <a:t>v15-16: For so is the will of God, that with well doing ye may put to silence the ignorance of foolish men: As free, and not using your liberty for a </a:t>
            </a:r>
            <a:r>
              <a:rPr lang="en-US" sz="1500" dirty="0" err="1"/>
              <a:t>cloke</a:t>
            </a:r>
            <a:r>
              <a:rPr lang="en-US" sz="1500" dirty="0"/>
              <a:t> of maliciousness, </a:t>
            </a:r>
            <a:r>
              <a:rPr lang="en-US" sz="1500" b="1" dirty="0">
                <a:solidFill>
                  <a:srgbClr val="3B79C3"/>
                </a:solidFill>
              </a:rPr>
              <a:t>but as the servants of God</a:t>
            </a:r>
            <a:r>
              <a:rPr lang="en-US" sz="1500" dirty="0"/>
              <a:t>.</a:t>
            </a:r>
          </a:p>
          <a:p>
            <a:pPr>
              <a:lnSpc>
                <a:spcPct val="140000"/>
              </a:lnSpc>
            </a:pPr>
            <a:r>
              <a:rPr lang="en-US" sz="1500" dirty="0"/>
              <a:t>We must use the freedom from death that we have through CHRIST to </a:t>
            </a:r>
            <a:r>
              <a:rPr lang="en-US" sz="1500" dirty="0">
                <a:solidFill>
                  <a:srgbClr val="0070C0"/>
                </a:solidFill>
              </a:rPr>
              <a:t>spread his message freely</a:t>
            </a:r>
            <a:r>
              <a:rPr lang="en-US" sz="1500" dirty="0"/>
              <a:t>.</a:t>
            </a:r>
          </a:p>
          <a:p>
            <a:pPr marL="514350" lvl="1" indent="-285750">
              <a:lnSpc>
                <a:spcPct val="140000"/>
              </a:lnSpc>
              <a:buFont typeface="Arial" panose="020B0604020202020204" pitchFamily="34" charset="0"/>
              <a:buChar char="•"/>
            </a:pPr>
            <a:r>
              <a:rPr lang="en-US" sz="1500" dirty="0"/>
              <a:t>Through this freedom, we don’t have to fear death because we are assured that </a:t>
            </a:r>
            <a:r>
              <a:rPr lang="en-US" sz="1500" dirty="0">
                <a:solidFill>
                  <a:srgbClr val="0070C0"/>
                </a:solidFill>
              </a:rPr>
              <a:t>we will be saved after death</a:t>
            </a:r>
            <a:r>
              <a:rPr lang="en-US" sz="1500" dirty="0"/>
              <a:t>.</a:t>
            </a:r>
          </a:p>
          <a:p>
            <a:pPr marL="514350" lvl="1" indent="-285750">
              <a:lnSpc>
                <a:spcPct val="140000"/>
              </a:lnSpc>
              <a:buFont typeface="Arial" panose="020B0604020202020204" pitchFamily="34" charset="0"/>
              <a:buChar char="•"/>
            </a:pPr>
            <a:r>
              <a:rPr lang="en-US" sz="1500" dirty="0"/>
              <a:t>Don’t use this freedom to commit sin and then repent half heartedly.</a:t>
            </a:r>
          </a:p>
        </p:txBody>
      </p:sp>
      <p:grpSp>
        <p:nvGrpSpPr>
          <p:cNvPr id="91" name="Group 90">
            <a:extLst>
              <a:ext uri="{FF2B5EF4-FFF2-40B4-BE49-F238E27FC236}">
                <a16:creationId xmlns:a16="http://schemas.microsoft.com/office/drawing/2014/main" id="{393D07FD-8A77-486D-A79A-92CAD7BBAB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1675" y="-37765"/>
            <a:ext cx="1800806" cy="6890619"/>
            <a:chOff x="9641675" y="-37765"/>
            <a:chExt cx="1800806" cy="6890619"/>
          </a:xfrm>
        </p:grpSpPr>
        <p:sp>
          <p:nvSpPr>
            <p:cNvPr id="92" name="Freeform 53">
              <a:extLst>
                <a:ext uri="{FF2B5EF4-FFF2-40B4-BE49-F238E27FC236}">
                  <a16:creationId xmlns:a16="http://schemas.microsoft.com/office/drawing/2014/main" id="{36B184DD-523D-4294-AF51-AA45922CE7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55835" y="674690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78">
              <a:extLst>
                <a:ext uri="{FF2B5EF4-FFF2-40B4-BE49-F238E27FC236}">
                  <a16:creationId xmlns:a16="http://schemas.microsoft.com/office/drawing/2014/main" id="{6E393635-9ABA-4EE9-8984-D5B554D94A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0949" y="622188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79">
              <a:extLst>
                <a:ext uri="{FF2B5EF4-FFF2-40B4-BE49-F238E27FC236}">
                  <a16:creationId xmlns:a16="http://schemas.microsoft.com/office/drawing/2014/main" id="{2A5EAEA1-79EC-462F-A08B-6139634F7E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321" y="645292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0">
              <a:extLst>
                <a:ext uri="{FF2B5EF4-FFF2-40B4-BE49-F238E27FC236}">
                  <a16:creationId xmlns:a16="http://schemas.microsoft.com/office/drawing/2014/main" id="{1D2E5290-45AD-48B0-B9A0-7AE0A908BF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7980" y="669072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4">
              <a:extLst>
                <a:ext uri="{FF2B5EF4-FFF2-40B4-BE49-F238E27FC236}">
                  <a16:creationId xmlns:a16="http://schemas.microsoft.com/office/drawing/2014/main" id="{E13C4831-440C-418E-9302-DDD9BFE382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2439" y="601729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06">
              <a:extLst>
                <a:ext uri="{FF2B5EF4-FFF2-40B4-BE49-F238E27FC236}">
                  <a16:creationId xmlns:a16="http://schemas.microsoft.com/office/drawing/2014/main" id="{42B526D9-7E5C-4A67-9B1C-9E92092EAF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107" y="610783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8">
              <a:extLst>
                <a:ext uri="{FF2B5EF4-FFF2-40B4-BE49-F238E27FC236}">
                  <a16:creationId xmlns:a16="http://schemas.microsoft.com/office/drawing/2014/main" id="{DFA07926-5610-463F-BB98-6659FBA4C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3264" y="671706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12">
              <a:extLst>
                <a:ext uri="{FF2B5EF4-FFF2-40B4-BE49-F238E27FC236}">
                  <a16:creationId xmlns:a16="http://schemas.microsoft.com/office/drawing/2014/main" id="{0CC3E394-72A8-46B8-B333-9A4801153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6533" y="636908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30">
              <a:extLst>
                <a:ext uri="{FF2B5EF4-FFF2-40B4-BE49-F238E27FC236}">
                  <a16:creationId xmlns:a16="http://schemas.microsoft.com/office/drawing/2014/main" id="{C2F2B81F-CCBD-4D75-A268-529C27BEB4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90908" y="6021285"/>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31">
              <a:extLst>
                <a:ext uri="{FF2B5EF4-FFF2-40B4-BE49-F238E27FC236}">
                  <a16:creationId xmlns:a16="http://schemas.microsoft.com/office/drawing/2014/main" id="{248273A6-4595-4B49-870D-93184B2BCC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04582" y="6516876"/>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35">
              <a:extLst>
                <a:ext uri="{FF2B5EF4-FFF2-40B4-BE49-F238E27FC236}">
                  <a16:creationId xmlns:a16="http://schemas.microsoft.com/office/drawing/2014/main" id="{613F679C-C6B7-45E2-AB85-06F11D01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91921" y="628721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41">
              <a:extLst>
                <a:ext uri="{FF2B5EF4-FFF2-40B4-BE49-F238E27FC236}">
                  <a16:creationId xmlns:a16="http://schemas.microsoft.com/office/drawing/2014/main" id="{AD733645-CE3B-4C6D-98E4-1C01A1C3F8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65631" y="664316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5">
              <a:extLst>
                <a:ext uri="{FF2B5EF4-FFF2-40B4-BE49-F238E27FC236}">
                  <a16:creationId xmlns:a16="http://schemas.microsoft.com/office/drawing/2014/main" id="{CC6A862F-C126-4979-9572-943E0EFA1E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01364" y="6340249"/>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8">
              <a:extLst>
                <a:ext uri="{FF2B5EF4-FFF2-40B4-BE49-F238E27FC236}">
                  <a16:creationId xmlns:a16="http://schemas.microsoft.com/office/drawing/2014/main" id="{D810D816-815F-4A09-A3E5-451D74A23A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80957" y="607107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22">
              <a:extLst>
                <a:ext uri="{FF2B5EF4-FFF2-40B4-BE49-F238E27FC236}">
                  <a16:creationId xmlns:a16="http://schemas.microsoft.com/office/drawing/2014/main" id="{297ABCD3-B369-4690-81A8-2627F24E4B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84238" y="6727753"/>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23">
              <a:extLst>
                <a:ext uri="{FF2B5EF4-FFF2-40B4-BE49-F238E27FC236}">
                  <a16:creationId xmlns:a16="http://schemas.microsoft.com/office/drawing/2014/main" id="{A2F71286-5332-4172-A372-755A472F3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62485" y="6585217"/>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3">
              <a:extLst>
                <a:ext uri="{FF2B5EF4-FFF2-40B4-BE49-F238E27FC236}">
                  <a16:creationId xmlns:a16="http://schemas.microsoft.com/office/drawing/2014/main" id="{B5108B37-F44A-47A4-A995-524197C47E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16511" y="6540401"/>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51">
              <a:extLst>
                <a:ext uri="{FF2B5EF4-FFF2-40B4-BE49-F238E27FC236}">
                  <a16:creationId xmlns:a16="http://schemas.microsoft.com/office/drawing/2014/main" id="{B4CEC1A4-E49B-426A-A335-FBB8D54341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89480" y="6694817"/>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52">
              <a:extLst>
                <a:ext uri="{FF2B5EF4-FFF2-40B4-BE49-F238E27FC236}">
                  <a16:creationId xmlns:a16="http://schemas.microsoft.com/office/drawing/2014/main" id="{FCF406CD-6197-4FC8-A53E-E4AE9A2C4E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86485" y="6130386"/>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54">
              <a:extLst>
                <a:ext uri="{FF2B5EF4-FFF2-40B4-BE49-F238E27FC236}">
                  <a16:creationId xmlns:a16="http://schemas.microsoft.com/office/drawing/2014/main" id="{A877D66C-F031-4FD3-A679-013BBD597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63413" y="629401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59">
              <a:extLst>
                <a:ext uri="{FF2B5EF4-FFF2-40B4-BE49-F238E27FC236}">
                  <a16:creationId xmlns:a16="http://schemas.microsoft.com/office/drawing/2014/main" id="{841FF123-0600-4ED0-B72B-1704ED1832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3431" y="6554286"/>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78">
              <a:extLst>
                <a:ext uri="{FF2B5EF4-FFF2-40B4-BE49-F238E27FC236}">
                  <a16:creationId xmlns:a16="http://schemas.microsoft.com/office/drawing/2014/main" id="{204EE8DB-CB6A-4043-8892-547496A838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23791" y="6448637"/>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79">
              <a:extLst>
                <a:ext uri="{FF2B5EF4-FFF2-40B4-BE49-F238E27FC236}">
                  <a16:creationId xmlns:a16="http://schemas.microsoft.com/office/drawing/2014/main" id="{D41334E9-5983-47FA-8F3F-E023DE88C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36163" y="667968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84">
              <a:extLst>
                <a:ext uri="{FF2B5EF4-FFF2-40B4-BE49-F238E27FC236}">
                  <a16:creationId xmlns:a16="http://schemas.microsoft.com/office/drawing/2014/main" id="{6FA6CD72-6404-4323-BFB5-E3C38E38ED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05281" y="624405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86">
              <a:extLst>
                <a:ext uri="{FF2B5EF4-FFF2-40B4-BE49-F238E27FC236}">
                  <a16:creationId xmlns:a16="http://schemas.microsoft.com/office/drawing/2014/main" id="{8A621A24-4735-44CF-99C1-BC39C2B71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15429" y="599307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06">
              <a:extLst>
                <a:ext uri="{FF2B5EF4-FFF2-40B4-BE49-F238E27FC236}">
                  <a16:creationId xmlns:a16="http://schemas.microsoft.com/office/drawing/2014/main" id="{C55F2697-EFEC-4C5E-9D88-7F77747352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50540" y="636484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10">
              <a:extLst>
                <a:ext uri="{FF2B5EF4-FFF2-40B4-BE49-F238E27FC236}">
                  <a16:creationId xmlns:a16="http://schemas.microsoft.com/office/drawing/2014/main" id="{3E74E34E-E8B2-43CF-A574-E562761D2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41854" y="6032921"/>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12">
              <a:extLst>
                <a:ext uri="{FF2B5EF4-FFF2-40B4-BE49-F238E27FC236}">
                  <a16:creationId xmlns:a16="http://schemas.microsoft.com/office/drawing/2014/main" id="{4FCC862A-0E3B-42C2-9B61-40EE412F2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99759" y="656660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78">
              <a:extLst>
                <a:ext uri="{FF2B5EF4-FFF2-40B4-BE49-F238E27FC236}">
                  <a16:creationId xmlns:a16="http://schemas.microsoft.com/office/drawing/2014/main" id="{3F715015-E0A6-4A26-9FD6-8150DDF1CE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81278" y="30689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79">
              <a:extLst>
                <a:ext uri="{FF2B5EF4-FFF2-40B4-BE49-F238E27FC236}">
                  <a16:creationId xmlns:a16="http://schemas.microsoft.com/office/drawing/2014/main" id="{0EE0F506-CF28-4919-843E-96C438CCDB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93650" y="537941"/>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80">
              <a:extLst>
                <a:ext uri="{FF2B5EF4-FFF2-40B4-BE49-F238E27FC236}">
                  <a16:creationId xmlns:a16="http://schemas.microsoft.com/office/drawing/2014/main" id="{ABF621B4-0B01-43A4-A7D1-413915B371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88309" y="75182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84">
              <a:extLst>
                <a:ext uri="{FF2B5EF4-FFF2-40B4-BE49-F238E27FC236}">
                  <a16:creationId xmlns:a16="http://schemas.microsoft.com/office/drawing/2014/main" id="{11CEF3FD-9334-449D-9A0D-A874158347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62768" y="102310"/>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06">
              <a:extLst>
                <a:ext uri="{FF2B5EF4-FFF2-40B4-BE49-F238E27FC236}">
                  <a16:creationId xmlns:a16="http://schemas.microsoft.com/office/drawing/2014/main" id="{9FB3FAF8-148B-46ED-9715-58CFE79023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84532" y="21675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08">
              <a:extLst>
                <a:ext uri="{FF2B5EF4-FFF2-40B4-BE49-F238E27FC236}">
                  <a16:creationId xmlns:a16="http://schemas.microsoft.com/office/drawing/2014/main" id="{410E3435-0683-4EF2-9185-B5CADDD60F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79403" y="70037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10">
              <a:extLst>
                <a:ext uri="{FF2B5EF4-FFF2-40B4-BE49-F238E27FC236}">
                  <a16:creationId xmlns:a16="http://schemas.microsoft.com/office/drawing/2014/main" id="{FC146718-F493-4688-93D1-D3C4DBB663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2256" y="-3108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12">
              <a:extLst>
                <a:ext uri="{FF2B5EF4-FFF2-40B4-BE49-F238E27FC236}">
                  <a16:creationId xmlns:a16="http://schemas.microsoft.com/office/drawing/2014/main" id="{1C18D603-D7E6-4574-B11F-2C2462E3C7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72958" y="49593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30">
              <a:extLst>
                <a:ext uri="{FF2B5EF4-FFF2-40B4-BE49-F238E27FC236}">
                  <a16:creationId xmlns:a16="http://schemas.microsoft.com/office/drawing/2014/main" id="{39BAC9E3-0ED4-4E15-9E08-A51F84874F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17189" y="8873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31">
              <a:extLst>
                <a:ext uri="{FF2B5EF4-FFF2-40B4-BE49-F238E27FC236}">
                  <a16:creationId xmlns:a16="http://schemas.microsoft.com/office/drawing/2014/main" id="{731CC313-61BB-44C9-9BE8-6CFF0F2B03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31007" y="64372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35">
              <a:extLst>
                <a:ext uri="{FF2B5EF4-FFF2-40B4-BE49-F238E27FC236}">
                  <a16:creationId xmlns:a16="http://schemas.microsoft.com/office/drawing/2014/main" id="{55944B1A-48F3-4273-A87D-B12B35F8E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18346" y="414065"/>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0">
              <a:extLst>
                <a:ext uri="{FF2B5EF4-FFF2-40B4-BE49-F238E27FC236}">
                  <a16:creationId xmlns:a16="http://schemas.microsoft.com/office/drawing/2014/main" id="{2C030015-13DB-4AAA-B2C5-0DB11B17B6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03754" y="2767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5">
              <a:extLst>
                <a:ext uri="{FF2B5EF4-FFF2-40B4-BE49-F238E27FC236}">
                  <a16:creationId xmlns:a16="http://schemas.microsoft.com/office/drawing/2014/main" id="{4CCDA4CA-802B-4060-84E8-3A5BCC2535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07684" y="54187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8">
              <a:extLst>
                <a:ext uri="{FF2B5EF4-FFF2-40B4-BE49-F238E27FC236}">
                  <a16:creationId xmlns:a16="http://schemas.microsoft.com/office/drawing/2014/main" id="{4AFB2596-28AD-4968-AC8C-0C89D5F830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11098" y="28512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22">
              <a:extLst>
                <a:ext uri="{FF2B5EF4-FFF2-40B4-BE49-F238E27FC236}">
                  <a16:creationId xmlns:a16="http://schemas.microsoft.com/office/drawing/2014/main" id="{2877C19B-C85A-43A8-9D22-E3555757E6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28419" y="17433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23">
              <a:extLst>
                <a:ext uri="{FF2B5EF4-FFF2-40B4-BE49-F238E27FC236}">
                  <a16:creationId xmlns:a16="http://schemas.microsoft.com/office/drawing/2014/main" id="{86BB8A06-3A72-4664-906D-A764FD3C89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68805" y="78683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30">
              <a:extLst>
                <a:ext uri="{FF2B5EF4-FFF2-40B4-BE49-F238E27FC236}">
                  <a16:creationId xmlns:a16="http://schemas.microsoft.com/office/drawing/2014/main" id="{13A6CBDF-A71E-4C76-90F5-F93EC0472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08839" y="102815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43">
              <a:extLst>
                <a:ext uri="{FF2B5EF4-FFF2-40B4-BE49-F238E27FC236}">
                  <a16:creationId xmlns:a16="http://schemas.microsoft.com/office/drawing/2014/main" id="{CDDE2395-D4D4-4B16-998E-BA136879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2831" y="73604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51">
              <a:extLst>
                <a:ext uri="{FF2B5EF4-FFF2-40B4-BE49-F238E27FC236}">
                  <a16:creationId xmlns:a16="http://schemas.microsoft.com/office/drawing/2014/main" id="{20EB19B9-57B7-4434-BB0A-07330B446C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4710" y="78168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52">
              <a:extLst>
                <a:ext uri="{FF2B5EF4-FFF2-40B4-BE49-F238E27FC236}">
                  <a16:creationId xmlns:a16="http://schemas.microsoft.com/office/drawing/2014/main" id="{0C4C9822-221D-4DFD-A8F0-88BDB960D5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8441" y="302042"/>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54">
              <a:extLst>
                <a:ext uri="{FF2B5EF4-FFF2-40B4-BE49-F238E27FC236}">
                  <a16:creationId xmlns:a16="http://schemas.microsoft.com/office/drawing/2014/main" id="{75210329-C983-4B1D-8573-5EB689CF4C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69733" y="48965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59">
              <a:extLst>
                <a:ext uri="{FF2B5EF4-FFF2-40B4-BE49-F238E27FC236}">
                  <a16:creationId xmlns:a16="http://schemas.microsoft.com/office/drawing/2014/main" id="{12078099-9836-4B34-B3F8-123577D27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1688" y="10720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78">
              <a:extLst>
                <a:ext uri="{FF2B5EF4-FFF2-40B4-BE49-F238E27FC236}">
                  <a16:creationId xmlns:a16="http://schemas.microsoft.com/office/drawing/2014/main" id="{DDC4164A-CF54-4258-93D9-E2985D8373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30111" y="59647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79">
              <a:extLst>
                <a:ext uri="{FF2B5EF4-FFF2-40B4-BE49-F238E27FC236}">
                  <a16:creationId xmlns:a16="http://schemas.microsoft.com/office/drawing/2014/main" id="{5757C01C-EDE3-4DA2-A988-C56F92676C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41712" y="802447"/>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84">
              <a:extLst>
                <a:ext uri="{FF2B5EF4-FFF2-40B4-BE49-F238E27FC236}">
                  <a16:creationId xmlns:a16="http://schemas.microsoft.com/office/drawing/2014/main" id="{3DFE3A5E-CE1B-44A3-90D9-F7ECC6F864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11601" y="39188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86">
              <a:extLst>
                <a:ext uri="{FF2B5EF4-FFF2-40B4-BE49-F238E27FC236}">
                  <a16:creationId xmlns:a16="http://schemas.microsoft.com/office/drawing/2014/main" id="{96392746-AF8E-4EC4-ABD1-04C4AB9DE1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21570" y="21975"/>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06">
              <a:extLst>
                <a:ext uri="{FF2B5EF4-FFF2-40B4-BE49-F238E27FC236}">
                  <a16:creationId xmlns:a16="http://schemas.microsoft.com/office/drawing/2014/main" id="{63B0352C-E450-4B7D-826D-25B95A158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57269" y="46449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110">
              <a:extLst>
                <a:ext uri="{FF2B5EF4-FFF2-40B4-BE49-F238E27FC236}">
                  <a16:creationId xmlns:a16="http://schemas.microsoft.com/office/drawing/2014/main" id="{291D0AEA-30E5-47FC-9CBD-F59E92418A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34993" y="21666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112">
              <a:extLst>
                <a:ext uri="{FF2B5EF4-FFF2-40B4-BE49-F238E27FC236}">
                  <a16:creationId xmlns:a16="http://schemas.microsoft.com/office/drawing/2014/main" id="{5D3E4E8D-958E-4303-B0DC-F363C12567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5695" y="70781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8">
              <a:extLst>
                <a:ext uri="{FF2B5EF4-FFF2-40B4-BE49-F238E27FC236}">
                  <a16:creationId xmlns:a16="http://schemas.microsoft.com/office/drawing/2014/main" id="{D496ABB3-10B3-42C9-B3B5-8AE46C11AB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7385" y="325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383F7952-8BAF-531D-7195-7AB0A929AA9C}"/>
              </a:ext>
            </a:extLst>
          </p:cNvPr>
          <p:cNvSpPr txBox="1"/>
          <p:nvPr/>
        </p:nvSpPr>
        <p:spPr>
          <a:xfrm>
            <a:off x="0" y="6575863"/>
            <a:ext cx="3147435" cy="276999"/>
          </a:xfrm>
          <a:prstGeom prst="rect">
            <a:avLst/>
          </a:prstGeom>
          <a:noFill/>
        </p:spPr>
        <p:txBody>
          <a:bodyPr wrap="square" rtlCol="0">
            <a:spAutoFit/>
          </a:bodyPr>
          <a:lstStyle/>
          <a:p>
            <a:r>
              <a:rPr lang="en-US" sz="1200" dirty="0"/>
              <a:t>Photo By: </a:t>
            </a:r>
            <a:r>
              <a:rPr lang="en-US" sz="1200" dirty="0">
                <a:hlinkClick r:id="rId3"/>
              </a:rPr>
              <a:t>Wallpaper Access</a:t>
            </a:r>
            <a:endParaRPr lang="en-US" sz="1200" dirty="0"/>
          </a:p>
        </p:txBody>
      </p:sp>
    </p:spTree>
    <p:extLst>
      <p:ext uri="{BB962C8B-B14F-4D97-AF65-F5344CB8AC3E}">
        <p14:creationId xmlns:p14="http://schemas.microsoft.com/office/powerpoint/2010/main" val="369134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9CE168-158C-E309-61B3-6FF232559390}"/>
              </a:ext>
            </a:extLst>
          </p:cNvPr>
          <p:cNvSpPr>
            <a:spLocks noGrp="1"/>
          </p:cNvSpPr>
          <p:nvPr>
            <p:ph type="title"/>
          </p:nvPr>
        </p:nvSpPr>
        <p:spPr>
          <a:xfrm>
            <a:off x="767463" y="687250"/>
            <a:ext cx="5110909" cy="936955"/>
          </a:xfrm>
        </p:spPr>
        <p:txBody>
          <a:bodyPr>
            <a:normAutofit/>
          </a:bodyPr>
          <a:lstStyle/>
          <a:p>
            <a:r>
              <a:rPr lang="en-US" b="1" dirty="0">
                <a:latin typeface="+mn-lt"/>
              </a:rPr>
              <a:t>1</a:t>
            </a:r>
            <a:r>
              <a:rPr lang="en-US" b="1" baseline="30000" dirty="0">
                <a:latin typeface="+mn-lt"/>
              </a:rPr>
              <a:t>st</a:t>
            </a:r>
            <a:r>
              <a:rPr lang="en-US" b="1" dirty="0">
                <a:latin typeface="+mn-lt"/>
              </a:rPr>
              <a:t> Peter 2</a:t>
            </a:r>
          </a:p>
        </p:txBody>
      </p:sp>
      <p:sp>
        <p:nvSpPr>
          <p:cNvPr id="3" name="Content Placeholder 2">
            <a:extLst>
              <a:ext uri="{FF2B5EF4-FFF2-40B4-BE49-F238E27FC236}">
                <a16:creationId xmlns:a16="http://schemas.microsoft.com/office/drawing/2014/main" id="{1F6C9434-57CB-3B4A-581D-3B78C26E2DF2}"/>
              </a:ext>
            </a:extLst>
          </p:cNvPr>
          <p:cNvSpPr>
            <a:spLocks noGrp="1"/>
          </p:cNvSpPr>
          <p:nvPr>
            <p:ph idx="1"/>
          </p:nvPr>
        </p:nvSpPr>
        <p:spPr>
          <a:xfrm>
            <a:off x="767463" y="1724242"/>
            <a:ext cx="5342071" cy="4794725"/>
          </a:xfrm>
        </p:spPr>
        <p:txBody>
          <a:bodyPr>
            <a:normAutofit fontScale="92500" lnSpcReduction="10000"/>
          </a:bodyPr>
          <a:lstStyle/>
          <a:p>
            <a:pPr marL="0" indent="0">
              <a:lnSpc>
                <a:spcPct val="140000"/>
              </a:lnSpc>
              <a:buNone/>
            </a:pPr>
            <a:r>
              <a:rPr lang="en-US" sz="1600" dirty="0"/>
              <a:t>v19-v20: For this is thankworthy, if a man for conscience toward God endure grief, suffering wrongfully. For what glory is it, if, when ye be buffeted for your faults, ye shall take it patiently? but if, when ye do well, and </a:t>
            </a:r>
            <a:r>
              <a:rPr lang="en-US" sz="1600" b="1" dirty="0">
                <a:solidFill>
                  <a:srgbClr val="3C905C"/>
                </a:solidFill>
              </a:rPr>
              <a:t>suffer for it</a:t>
            </a:r>
            <a:r>
              <a:rPr lang="en-US" sz="1600" dirty="0"/>
              <a:t>, ye </a:t>
            </a:r>
            <a:r>
              <a:rPr lang="en-US" sz="1600" b="1" dirty="0">
                <a:solidFill>
                  <a:srgbClr val="3C905C"/>
                </a:solidFill>
              </a:rPr>
              <a:t>take it patiently</a:t>
            </a:r>
            <a:r>
              <a:rPr lang="en-US" sz="1600" dirty="0"/>
              <a:t>, this is acceptable with God.</a:t>
            </a:r>
          </a:p>
          <a:p>
            <a:pPr>
              <a:lnSpc>
                <a:spcPct val="140000"/>
              </a:lnSpc>
            </a:pPr>
            <a:r>
              <a:rPr lang="en-US" sz="1600" dirty="0"/>
              <a:t>At jobs, schools, etc., endure suffering, mocking, and jeering, even if its unwarranted or unfair </a:t>
            </a:r>
            <a:r>
              <a:rPr lang="en-US" sz="1600" dirty="0">
                <a:sym typeface="Wingdings" panose="05000000000000000000" pitchFamily="2" charset="2"/>
              </a:rPr>
              <a:t> </a:t>
            </a:r>
            <a:r>
              <a:rPr lang="en-US" sz="1600" dirty="0">
                <a:solidFill>
                  <a:srgbClr val="216947"/>
                </a:solidFill>
                <a:sym typeface="Wingdings" panose="05000000000000000000" pitchFamily="2" charset="2"/>
              </a:rPr>
              <a:t>longsuffering</a:t>
            </a:r>
          </a:p>
          <a:p>
            <a:pPr marL="514350" lvl="1" indent="-285750">
              <a:lnSpc>
                <a:spcPct val="140000"/>
              </a:lnSpc>
              <a:buFont typeface="Arial" panose="020B0604020202020204" pitchFamily="34" charset="0"/>
              <a:buChar char="•"/>
            </a:pPr>
            <a:r>
              <a:rPr lang="en-US" sz="1600" dirty="0">
                <a:sym typeface="Wingdings" panose="05000000000000000000" pitchFamily="2" charset="2"/>
              </a:rPr>
              <a:t>this shows WHO is in you &amp; demonstrates the ignorance of your oppressors </a:t>
            </a:r>
          </a:p>
          <a:p>
            <a:pPr marL="834390" lvl="2">
              <a:lnSpc>
                <a:spcPct val="140000"/>
              </a:lnSpc>
            </a:pPr>
            <a:r>
              <a:rPr lang="en-US" b="0" dirty="0">
                <a:sym typeface="Wingdings" panose="05000000000000000000" pitchFamily="2" charset="2"/>
              </a:rPr>
              <a:t>Proverbs 25:21-22</a:t>
            </a:r>
          </a:p>
          <a:p>
            <a:pPr marL="0" indent="0">
              <a:lnSpc>
                <a:spcPct val="140000"/>
              </a:lnSpc>
              <a:buNone/>
            </a:pPr>
            <a:r>
              <a:rPr lang="en-US" sz="1600" dirty="0"/>
              <a:t>v23: Who, when he was reviled, </a:t>
            </a:r>
            <a:r>
              <a:rPr lang="en-US" sz="1600" dirty="0">
                <a:solidFill>
                  <a:srgbClr val="28906D"/>
                </a:solidFill>
              </a:rPr>
              <a:t>reviled not again</a:t>
            </a:r>
            <a:r>
              <a:rPr lang="en-US" sz="1600" dirty="0"/>
              <a:t>; when he suffered, he </a:t>
            </a:r>
            <a:r>
              <a:rPr lang="en-US" sz="1600" dirty="0">
                <a:solidFill>
                  <a:srgbClr val="28906D"/>
                </a:solidFill>
              </a:rPr>
              <a:t>threatened not</a:t>
            </a:r>
            <a:r>
              <a:rPr lang="en-US" sz="1600" dirty="0"/>
              <a:t>; but committed himself to him that </a:t>
            </a:r>
            <a:r>
              <a:rPr lang="en-US" sz="1600" dirty="0" err="1"/>
              <a:t>judgeth</a:t>
            </a:r>
            <a:r>
              <a:rPr lang="en-US" sz="1600" dirty="0"/>
              <a:t> righteously:</a:t>
            </a:r>
          </a:p>
          <a:p>
            <a:pPr marL="514350" indent="-285750">
              <a:lnSpc>
                <a:spcPct val="140000"/>
              </a:lnSpc>
            </a:pPr>
            <a:r>
              <a:rPr lang="en-US" sz="1600" dirty="0"/>
              <a:t>Romans 12:19</a:t>
            </a:r>
          </a:p>
        </p:txBody>
      </p:sp>
      <p:pic>
        <p:nvPicPr>
          <p:cNvPr id="1026" name="Picture 2">
            <a:extLst>
              <a:ext uri="{FF2B5EF4-FFF2-40B4-BE49-F238E27FC236}">
                <a16:creationId xmlns:a16="http://schemas.microsoft.com/office/drawing/2014/main" id="{C5759EE7-13F5-94B9-B7B5-7D8B5DCD2C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829" t="158" r="15321" b="-158"/>
          <a:stretch/>
        </p:blipFill>
        <p:spPr bwMode="auto">
          <a:xfrm flipH="1">
            <a:off x="6645834" y="1"/>
            <a:ext cx="5546166" cy="6866192"/>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roup 1034">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1036"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7"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8"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9"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0"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1"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2"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3"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4"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5"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6"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7"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8"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9"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0"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1"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2"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3"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4"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5"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6"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7"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8"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9"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0"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1"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2"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3"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4"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5"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6"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7"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8"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9"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0"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1"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2"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3"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4"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5"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6"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7"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8"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9"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0"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1"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2"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3"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4"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5"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6"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7"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8"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9"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0"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1"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2"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B36D6066-FEC6-3D95-86ED-AB562D510A7C}"/>
              </a:ext>
            </a:extLst>
          </p:cNvPr>
          <p:cNvSpPr txBox="1"/>
          <p:nvPr/>
        </p:nvSpPr>
        <p:spPr>
          <a:xfrm>
            <a:off x="0" y="6620529"/>
            <a:ext cx="2199189" cy="261610"/>
          </a:xfrm>
          <a:prstGeom prst="rect">
            <a:avLst/>
          </a:prstGeom>
          <a:noFill/>
        </p:spPr>
        <p:txBody>
          <a:bodyPr wrap="square" rtlCol="0">
            <a:spAutoFit/>
          </a:bodyPr>
          <a:lstStyle/>
          <a:p>
            <a:r>
              <a:rPr lang="en-US" sz="1100" dirty="0"/>
              <a:t>Photo By: </a:t>
            </a:r>
            <a:r>
              <a:rPr lang="en-US" sz="1100" dirty="0">
                <a:hlinkClick r:id="rId3"/>
              </a:rPr>
              <a:t>Get2Growth</a:t>
            </a:r>
            <a:endParaRPr lang="en-US" sz="1100" dirty="0"/>
          </a:p>
        </p:txBody>
      </p:sp>
    </p:spTree>
    <p:extLst>
      <p:ext uri="{BB962C8B-B14F-4D97-AF65-F5344CB8AC3E}">
        <p14:creationId xmlns:p14="http://schemas.microsoft.com/office/powerpoint/2010/main" val="953418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F65D6C-9751-9ED0-DF30-B1A3392D20BF}"/>
              </a:ext>
            </a:extLst>
          </p:cNvPr>
          <p:cNvSpPr>
            <a:spLocks noGrp="1"/>
          </p:cNvSpPr>
          <p:nvPr>
            <p:ph type="title"/>
          </p:nvPr>
        </p:nvSpPr>
        <p:spPr>
          <a:xfrm>
            <a:off x="803932" y="571500"/>
            <a:ext cx="5110909" cy="1691969"/>
          </a:xfrm>
        </p:spPr>
        <p:txBody>
          <a:bodyPr>
            <a:normAutofit/>
          </a:bodyPr>
          <a:lstStyle/>
          <a:p>
            <a:r>
              <a:rPr lang="en-US" b="1" dirty="0">
                <a:latin typeface="+mn-lt"/>
              </a:rPr>
              <a:t>1</a:t>
            </a:r>
            <a:r>
              <a:rPr lang="en-US" b="1" baseline="30000" dirty="0">
                <a:latin typeface="+mn-lt"/>
              </a:rPr>
              <a:t>st</a:t>
            </a:r>
            <a:r>
              <a:rPr lang="en-US" b="1" dirty="0">
                <a:latin typeface="+mn-lt"/>
              </a:rPr>
              <a:t> Peter 2:25</a:t>
            </a:r>
          </a:p>
        </p:txBody>
      </p:sp>
      <p:sp>
        <p:nvSpPr>
          <p:cNvPr id="3" name="Content Placeholder 2">
            <a:extLst>
              <a:ext uri="{FF2B5EF4-FFF2-40B4-BE49-F238E27FC236}">
                <a16:creationId xmlns:a16="http://schemas.microsoft.com/office/drawing/2014/main" id="{4978C454-6311-A57A-5BC4-51C7776CE825}"/>
              </a:ext>
            </a:extLst>
          </p:cNvPr>
          <p:cNvSpPr>
            <a:spLocks noGrp="1"/>
          </p:cNvSpPr>
          <p:nvPr>
            <p:ph idx="1"/>
          </p:nvPr>
        </p:nvSpPr>
        <p:spPr>
          <a:xfrm>
            <a:off x="1066799" y="2415379"/>
            <a:ext cx="4539129" cy="3699747"/>
          </a:xfrm>
        </p:spPr>
        <p:txBody>
          <a:bodyPr>
            <a:normAutofit/>
          </a:bodyPr>
          <a:lstStyle/>
          <a:p>
            <a:pPr marL="0" indent="0">
              <a:buNone/>
            </a:pPr>
            <a:r>
              <a:rPr lang="en-US" dirty="0"/>
              <a:t>For ye were as sheep going astray; but are now returned unto the Shepherd and Bishop of your souls.</a:t>
            </a:r>
          </a:p>
          <a:p>
            <a:r>
              <a:rPr lang="en-US" dirty="0"/>
              <a:t>Why does a sheep leave its flock?</a:t>
            </a:r>
          </a:p>
          <a:p>
            <a:pPr marL="514350" lvl="1" indent="-285750">
              <a:buFont typeface="Arial" panose="020B0604020202020204" pitchFamily="34" charset="0"/>
              <a:buChar char="•"/>
            </a:pPr>
            <a:r>
              <a:rPr lang="en-US" dirty="0"/>
              <a:t>likely showing early signs of </a:t>
            </a:r>
            <a:r>
              <a:rPr lang="en-US" b="1" dirty="0"/>
              <a:t>illness</a:t>
            </a:r>
          </a:p>
          <a:p>
            <a:pPr marL="514350" lvl="1" indent="-285750">
              <a:buFont typeface="Arial" panose="020B0604020202020204" pitchFamily="34" charset="0"/>
              <a:buChar char="•"/>
            </a:pPr>
            <a:r>
              <a:rPr lang="en-US" dirty="0"/>
              <a:t>may simply be </a:t>
            </a:r>
            <a:r>
              <a:rPr lang="en-US" b="1" dirty="0"/>
              <a:t>lost</a:t>
            </a:r>
          </a:p>
        </p:txBody>
      </p:sp>
      <p:pic>
        <p:nvPicPr>
          <p:cNvPr id="5" name="Picture 4" descr="Black sheep among white sheep">
            <a:extLst>
              <a:ext uri="{FF2B5EF4-FFF2-40B4-BE49-F238E27FC236}">
                <a16:creationId xmlns:a16="http://schemas.microsoft.com/office/drawing/2014/main" id="{5F4AAEDB-10DD-5A66-C128-D9A9510E382D}"/>
              </a:ext>
            </a:extLst>
          </p:cNvPr>
          <p:cNvPicPr>
            <a:picLocks noChangeAspect="1"/>
          </p:cNvPicPr>
          <p:nvPr/>
        </p:nvPicPr>
        <p:blipFill>
          <a:blip r:embed="rId2"/>
          <a:srcRect l="24968" r="21114"/>
          <a:stretch/>
        </p:blipFill>
        <p:spPr>
          <a:xfrm>
            <a:off x="6645834" y="1"/>
            <a:ext cx="5546166" cy="6866192"/>
          </a:xfrm>
          <a:prstGeom prst="rect">
            <a:avLst/>
          </a:prstGeom>
        </p:spPr>
      </p:pic>
      <p:grpSp>
        <p:nvGrpSpPr>
          <p:cNvPr id="13" name="Group 12">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14"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8875ADB4-AF4C-749F-D417-9ACBB11C7D0C}"/>
              </a:ext>
            </a:extLst>
          </p:cNvPr>
          <p:cNvSpPr txBox="1"/>
          <p:nvPr/>
        </p:nvSpPr>
        <p:spPr>
          <a:xfrm>
            <a:off x="10793" y="6585098"/>
            <a:ext cx="1783283" cy="276999"/>
          </a:xfrm>
          <a:prstGeom prst="rect">
            <a:avLst/>
          </a:prstGeom>
          <a:noFill/>
        </p:spPr>
        <p:txBody>
          <a:bodyPr wrap="square" rtlCol="0">
            <a:spAutoFit/>
          </a:bodyPr>
          <a:lstStyle/>
          <a:p>
            <a:r>
              <a:rPr lang="en-US" sz="1200" dirty="0"/>
              <a:t>Photo By: </a:t>
            </a:r>
            <a:r>
              <a:rPr lang="en-US" sz="1200" dirty="0">
                <a:hlinkClick r:id="rId3"/>
              </a:rPr>
              <a:t>Quizlet</a:t>
            </a:r>
            <a:endParaRPr lang="en-US" sz="1200" dirty="0"/>
          </a:p>
        </p:txBody>
      </p:sp>
    </p:spTree>
    <p:extLst>
      <p:ext uri="{BB962C8B-B14F-4D97-AF65-F5344CB8AC3E}">
        <p14:creationId xmlns:p14="http://schemas.microsoft.com/office/powerpoint/2010/main" val="3504153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CFB03654-F8D1-4066-85B5-5BA57499B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AF64CE-32C2-1F2E-0BAD-8B14CCD478D3}"/>
              </a:ext>
            </a:extLst>
          </p:cNvPr>
          <p:cNvSpPr>
            <a:spLocks noGrp="1"/>
          </p:cNvSpPr>
          <p:nvPr>
            <p:ph type="title"/>
          </p:nvPr>
        </p:nvSpPr>
        <p:spPr>
          <a:xfrm>
            <a:off x="1073810" y="696226"/>
            <a:ext cx="8675712" cy="981892"/>
          </a:xfrm>
        </p:spPr>
        <p:txBody>
          <a:bodyPr>
            <a:normAutofit/>
          </a:bodyPr>
          <a:lstStyle/>
          <a:p>
            <a:r>
              <a:rPr lang="en-US" b="1" dirty="0">
                <a:latin typeface="+mn-lt"/>
              </a:rPr>
              <a:t>Polioencephalomalacia (CCN)</a:t>
            </a:r>
          </a:p>
        </p:txBody>
      </p:sp>
      <p:sp>
        <p:nvSpPr>
          <p:cNvPr id="1033" name="Rectangle 1032">
            <a:extLst>
              <a:ext uri="{FF2B5EF4-FFF2-40B4-BE49-F238E27FC236}">
                <a16:creationId xmlns:a16="http://schemas.microsoft.com/office/drawing/2014/main" id="{7615BC76-014D-4BD0-A843-994E2D759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 y="1874829"/>
            <a:ext cx="12175432"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5" name="Group 1034">
            <a:extLst>
              <a:ext uri="{FF2B5EF4-FFF2-40B4-BE49-F238E27FC236}">
                <a16:creationId xmlns:a16="http://schemas.microsoft.com/office/drawing/2014/main" id="{39D2483B-7210-454A-B168-51DA3C1611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57372" y="-18787"/>
            <a:ext cx="1238945" cy="1919798"/>
            <a:chOff x="10357372" y="-18787"/>
            <a:chExt cx="1238945" cy="1919798"/>
          </a:xfrm>
        </p:grpSpPr>
        <p:sp>
          <p:nvSpPr>
            <p:cNvPr id="1036" name="Freeform 57">
              <a:extLst>
                <a:ext uri="{FF2B5EF4-FFF2-40B4-BE49-F238E27FC236}">
                  <a16:creationId xmlns:a16="http://schemas.microsoft.com/office/drawing/2014/main" id="{F1142EB5-2791-4EAD-B4A2-43BECFBC5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15372" y="140636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7" name="Freeform 78">
              <a:extLst>
                <a:ext uri="{FF2B5EF4-FFF2-40B4-BE49-F238E27FC236}">
                  <a16:creationId xmlns:a16="http://schemas.microsoft.com/office/drawing/2014/main" id="{2C8870C2-1368-48B0-A8CF-BC33DF7656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1520" y="755028"/>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8" name="Freeform 79">
              <a:extLst>
                <a:ext uri="{FF2B5EF4-FFF2-40B4-BE49-F238E27FC236}">
                  <a16:creationId xmlns:a16="http://schemas.microsoft.com/office/drawing/2014/main" id="{853F9E0D-F5F9-438C-B1DC-0AA3127C4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3892" y="986073"/>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9" name="Freeform 80">
              <a:extLst>
                <a:ext uri="{FF2B5EF4-FFF2-40B4-BE49-F238E27FC236}">
                  <a16:creationId xmlns:a16="http://schemas.microsoft.com/office/drawing/2014/main" id="{B4E911B1-253E-4755-9AEC-BB1DAB8E21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551" y="122386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0" name="Freeform 83">
              <a:extLst>
                <a:ext uri="{FF2B5EF4-FFF2-40B4-BE49-F238E27FC236}">
                  <a16:creationId xmlns:a16="http://schemas.microsoft.com/office/drawing/2014/main" id="{2AF5DD4D-BF15-452D-937B-7F29FA3F2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1994" y="1699681"/>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1" name="Freeform 84">
              <a:extLst>
                <a:ext uri="{FF2B5EF4-FFF2-40B4-BE49-F238E27FC236}">
                  <a16:creationId xmlns:a16="http://schemas.microsoft.com/office/drawing/2014/main" id="{5F821C6A-EDEE-4845-92EB-367AC6002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3010" y="55044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2" name="Freeform 86">
              <a:extLst>
                <a:ext uri="{FF2B5EF4-FFF2-40B4-BE49-F238E27FC236}">
                  <a16:creationId xmlns:a16="http://schemas.microsoft.com/office/drawing/2014/main" id="{504AA4DA-748D-4CFF-891A-5C8861EC4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2979" y="20443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3" name="Freeform 89">
              <a:extLst>
                <a:ext uri="{FF2B5EF4-FFF2-40B4-BE49-F238E27FC236}">
                  <a16:creationId xmlns:a16="http://schemas.microsoft.com/office/drawing/2014/main" id="{7CC3A8FA-D5F6-4A96-9B55-4479C1717A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782" y="148733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4" name="Freeform 106">
              <a:extLst>
                <a:ext uri="{FF2B5EF4-FFF2-40B4-BE49-F238E27FC236}">
                  <a16:creationId xmlns:a16="http://schemas.microsoft.com/office/drawing/2014/main" id="{26E1DC3C-522F-46BF-9C95-475001763F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8678" y="5991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5" name="Freeform 107">
              <a:extLst>
                <a:ext uri="{FF2B5EF4-FFF2-40B4-BE49-F238E27FC236}">
                  <a16:creationId xmlns:a16="http://schemas.microsoft.com/office/drawing/2014/main" id="{F7CDF92D-312E-42AB-960E-637D404934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20666" y="124026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6" name="Freeform 108">
              <a:extLst>
                <a:ext uri="{FF2B5EF4-FFF2-40B4-BE49-F238E27FC236}">
                  <a16:creationId xmlns:a16="http://schemas.microsoft.com/office/drawing/2014/main" id="{918FE320-F6B2-4BDB-95D8-DFD3B2B34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349" y="120899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7" name="Freeform 109">
              <a:extLst>
                <a:ext uri="{FF2B5EF4-FFF2-40B4-BE49-F238E27FC236}">
                  <a16:creationId xmlns:a16="http://schemas.microsoft.com/office/drawing/2014/main" id="{B90769B0-46E9-4B76-96A9-A247A0DF3D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546" y="171031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8" name="Freeform 110">
              <a:extLst>
                <a:ext uri="{FF2B5EF4-FFF2-40B4-BE49-F238E27FC236}">
                  <a16:creationId xmlns:a16="http://schemas.microsoft.com/office/drawing/2014/main" id="{C0CC5855-0620-41C7-AA4D-3D30E2455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6402" y="35131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9" name="Freeform 111">
              <a:extLst>
                <a:ext uri="{FF2B5EF4-FFF2-40B4-BE49-F238E27FC236}">
                  <a16:creationId xmlns:a16="http://schemas.microsoft.com/office/drawing/2014/main" id="{7A99B1F4-089E-4A1A-833C-0D0C8E770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7601" y="1438812"/>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0" name="Freeform 112">
              <a:extLst>
                <a:ext uri="{FF2B5EF4-FFF2-40B4-BE49-F238E27FC236}">
                  <a16:creationId xmlns:a16="http://schemas.microsoft.com/office/drawing/2014/main" id="{52C3D5C1-0862-4E4B-BAD8-C6244D0352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7104" y="9201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1" name="Freeform 122">
              <a:extLst>
                <a:ext uri="{FF2B5EF4-FFF2-40B4-BE49-F238E27FC236}">
                  <a16:creationId xmlns:a16="http://schemas.microsoft.com/office/drawing/2014/main" id="{5E020019-37DA-47B1-A859-25E2009F7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2607" y="1741989"/>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2" name="Freeform 123">
              <a:extLst>
                <a:ext uri="{FF2B5EF4-FFF2-40B4-BE49-F238E27FC236}">
                  <a16:creationId xmlns:a16="http://schemas.microsoft.com/office/drawing/2014/main" id="{FC071985-7349-45B2-AD36-AB9014D81F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8114" y="20578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3" name="Freeform 130">
              <a:extLst>
                <a:ext uri="{FF2B5EF4-FFF2-40B4-BE49-F238E27FC236}">
                  <a16:creationId xmlns:a16="http://schemas.microsoft.com/office/drawing/2014/main" id="{8A8374B4-6CAE-4B1D-8AD8-BBD71C66E4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1335" y="49503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4" name="Freeform 131">
              <a:extLst>
                <a:ext uri="{FF2B5EF4-FFF2-40B4-BE49-F238E27FC236}">
                  <a16:creationId xmlns:a16="http://schemas.microsoft.com/office/drawing/2014/main" id="{4F0392BB-C222-4B4A-B3F7-86E1953966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5153" y="105002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5" name="Freeform 135">
              <a:extLst>
                <a:ext uri="{FF2B5EF4-FFF2-40B4-BE49-F238E27FC236}">
                  <a16:creationId xmlns:a16="http://schemas.microsoft.com/office/drawing/2014/main" id="{A602A52C-3AB9-4D97-AE2A-BB87DB6A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2492" y="820365"/>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6" name="Freeform 141">
              <a:extLst>
                <a:ext uri="{FF2B5EF4-FFF2-40B4-BE49-F238E27FC236}">
                  <a16:creationId xmlns:a16="http://schemas.microsoft.com/office/drawing/2014/main" id="{B30A965C-348F-4CA1-882F-46F532A33B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1044" y="142204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7" name="Freeform 77">
              <a:extLst>
                <a:ext uri="{FF2B5EF4-FFF2-40B4-BE49-F238E27FC236}">
                  <a16:creationId xmlns:a16="http://schemas.microsoft.com/office/drawing/2014/main" id="{3DB93D99-B20E-4CEF-A4B5-E355F2EF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9747" y="1955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8" name="Freeform 121">
              <a:extLst>
                <a:ext uri="{FF2B5EF4-FFF2-40B4-BE49-F238E27FC236}">
                  <a16:creationId xmlns:a16="http://schemas.microsoft.com/office/drawing/2014/main" id="{59BF81A2-5680-4745-9838-B87F14A4EE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0727" y="5686"/>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9" name="Freeform 8">
              <a:extLst>
                <a:ext uri="{FF2B5EF4-FFF2-40B4-BE49-F238E27FC236}">
                  <a16:creationId xmlns:a16="http://schemas.microsoft.com/office/drawing/2014/main" id="{15D7F206-A93F-4CCC-B241-B733ECFCF9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159" y="1071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0" name="Freeform 87">
              <a:extLst>
                <a:ext uri="{FF2B5EF4-FFF2-40B4-BE49-F238E27FC236}">
                  <a16:creationId xmlns:a16="http://schemas.microsoft.com/office/drawing/2014/main" id="{88E77691-B7C1-4F5D-98EC-C5508CDFB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6315" y="672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1" name="Freeform 94">
              <a:extLst>
                <a:ext uri="{FF2B5EF4-FFF2-40B4-BE49-F238E27FC236}">
                  <a16:creationId xmlns:a16="http://schemas.microsoft.com/office/drawing/2014/main" id="{B15258A7-A882-4D79-B870-C92A57D6B6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9661" y="130606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2" name="Freeform 97">
              <a:extLst>
                <a:ext uri="{FF2B5EF4-FFF2-40B4-BE49-F238E27FC236}">
                  <a16:creationId xmlns:a16="http://schemas.microsoft.com/office/drawing/2014/main" id="{CF3D5844-0132-49FA-BD1E-5263802F47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751" y="1744954"/>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3" name="Freeform 101">
              <a:extLst>
                <a:ext uri="{FF2B5EF4-FFF2-40B4-BE49-F238E27FC236}">
                  <a16:creationId xmlns:a16="http://schemas.microsoft.com/office/drawing/2014/main" id="{A399F043-AB24-4109-800A-BD94939A4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47006" y="1478722"/>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4" name="Freeform 102">
              <a:extLst>
                <a:ext uri="{FF2B5EF4-FFF2-40B4-BE49-F238E27FC236}">
                  <a16:creationId xmlns:a16="http://schemas.microsoft.com/office/drawing/2014/main" id="{796159AE-3178-456B-B411-196E260E5E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7663" y="110955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5" name="Freeform 103">
              <a:extLst>
                <a:ext uri="{FF2B5EF4-FFF2-40B4-BE49-F238E27FC236}">
                  <a16:creationId xmlns:a16="http://schemas.microsoft.com/office/drawing/2014/main" id="{B0562100-3934-4A15-8C23-D55F111D9E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5260" y="8358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6" name="Freeform 117">
              <a:extLst>
                <a:ext uri="{FF2B5EF4-FFF2-40B4-BE49-F238E27FC236}">
                  <a16:creationId xmlns:a16="http://schemas.microsoft.com/office/drawing/2014/main" id="{6DD7C928-63AE-4BCB-9843-570F9E04E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7263" y="88929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7" name="Freeform 118">
              <a:extLst>
                <a:ext uri="{FF2B5EF4-FFF2-40B4-BE49-F238E27FC236}">
                  <a16:creationId xmlns:a16="http://schemas.microsoft.com/office/drawing/2014/main" id="{5AC011E4-1DCA-418C-8008-AE4E1E61D0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33783" y="22103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8" name="Freeform 119">
              <a:extLst>
                <a:ext uri="{FF2B5EF4-FFF2-40B4-BE49-F238E27FC236}">
                  <a16:creationId xmlns:a16="http://schemas.microsoft.com/office/drawing/2014/main" id="{5B2D3B89-E1F5-40D8-AEC0-8E7B2E67AE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14899" y="45851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9" name="Freeform 136">
              <a:extLst>
                <a:ext uri="{FF2B5EF4-FFF2-40B4-BE49-F238E27FC236}">
                  <a16:creationId xmlns:a16="http://schemas.microsoft.com/office/drawing/2014/main" id="{DBB111D7-2067-4503-A6F9-647407E181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42418" y="126325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0" name="Freeform 137">
              <a:extLst>
                <a:ext uri="{FF2B5EF4-FFF2-40B4-BE49-F238E27FC236}">
                  <a16:creationId xmlns:a16="http://schemas.microsoft.com/office/drawing/2014/main" id="{20B3ED41-DE4C-4CE7-A8DE-B4ED03137D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7923" y="165641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1" name="Freeform 139">
              <a:extLst>
                <a:ext uri="{FF2B5EF4-FFF2-40B4-BE49-F238E27FC236}">
                  <a16:creationId xmlns:a16="http://schemas.microsoft.com/office/drawing/2014/main" id="{F4EE6DAD-6518-47B6-A04F-484A162676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61863" y="321142"/>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2" name="Freeform 143">
              <a:extLst>
                <a:ext uri="{FF2B5EF4-FFF2-40B4-BE49-F238E27FC236}">
                  <a16:creationId xmlns:a16="http://schemas.microsoft.com/office/drawing/2014/main" id="{B6867974-B4C0-48AA-A205-B435998B74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72041" y="1015660"/>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3" name="Freeform 144">
              <a:extLst>
                <a:ext uri="{FF2B5EF4-FFF2-40B4-BE49-F238E27FC236}">
                  <a16:creationId xmlns:a16="http://schemas.microsoft.com/office/drawing/2014/main" id="{21F27A0E-A6C1-4AFE-8CBA-28E4FE70BC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88371" y="79006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4" name="Freeform 145">
              <a:extLst>
                <a:ext uri="{FF2B5EF4-FFF2-40B4-BE49-F238E27FC236}">
                  <a16:creationId xmlns:a16="http://schemas.microsoft.com/office/drawing/2014/main" id="{AAA114B9-98D7-4840-8602-457F0741B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92441" y="60206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5" name="Freeform 8">
              <a:extLst>
                <a:ext uri="{FF2B5EF4-FFF2-40B4-BE49-F238E27FC236}">
                  <a16:creationId xmlns:a16="http://schemas.microsoft.com/office/drawing/2014/main" id="{4E9E63DF-694C-4693-8D8B-0275BB744D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151" y="13109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077" name="Freeform 113">
            <a:extLst>
              <a:ext uri="{FF2B5EF4-FFF2-40B4-BE49-F238E27FC236}">
                <a16:creationId xmlns:a16="http://schemas.microsoft.com/office/drawing/2014/main" id="{B1A3BF1A-EF96-468A-B04F-AFDF6621D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429612" y="201088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EF20B38-7D21-344F-BB99-7FC5C89C09E5}"/>
              </a:ext>
            </a:extLst>
          </p:cNvPr>
          <p:cNvSpPr>
            <a:spLocks noGrp="1"/>
          </p:cNvSpPr>
          <p:nvPr>
            <p:ph idx="1"/>
          </p:nvPr>
        </p:nvSpPr>
        <p:spPr>
          <a:xfrm>
            <a:off x="1086357" y="2342775"/>
            <a:ext cx="5009643" cy="3197413"/>
          </a:xfrm>
        </p:spPr>
        <p:txBody>
          <a:bodyPr>
            <a:normAutofit/>
          </a:bodyPr>
          <a:lstStyle/>
          <a:p>
            <a:pPr>
              <a:lnSpc>
                <a:spcPct val="140000"/>
              </a:lnSpc>
            </a:pPr>
            <a:r>
              <a:rPr lang="en-US" sz="1700" dirty="0"/>
              <a:t>most common in weaned lambs (</a:t>
            </a:r>
            <a:r>
              <a:rPr lang="en-US" sz="1700" b="1" dirty="0">
                <a:solidFill>
                  <a:schemeClr val="accent2"/>
                </a:solidFill>
              </a:rPr>
              <a:t>4-8 months</a:t>
            </a:r>
            <a:r>
              <a:rPr lang="en-US" sz="1700" dirty="0"/>
              <a:t>) but also occurs in adult sheep</a:t>
            </a:r>
          </a:p>
          <a:p>
            <a:pPr>
              <a:lnSpc>
                <a:spcPct val="140000"/>
              </a:lnSpc>
            </a:pPr>
            <a:r>
              <a:rPr lang="en-US" sz="1700" dirty="0"/>
              <a:t>during the early stages of CCN affected sheep are </a:t>
            </a:r>
            <a:r>
              <a:rPr lang="en-US" sz="1700" b="1" dirty="0">
                <a:solidFill>
                  <a:schemeClr val="accent2"/>
                </a:solidFill>
              </a:rPr>
              <a:t>blind</a:t>
            </a:r>
            <a:r>
              <a:rPr lang="en-US" sz="1700" dirty="0"/>
              <a:t> and </a:t>
            </a:r>
            <a:r>
              <a:rPr lang="en-US" sz="1700" b="1" dirty="0">
                <a:solidFill>
                  <a:schemeClr val="accent2"/>
                </a:solidFill>
              </a:rPr>
              <a:t>become isolated </a:t>
            </a:r>
            <a:r>
              <a:rPr lang="en-US" sz="1700" dirty="0"/>
              <a:t>from the group and may </a:t>
            </a:r>
            <a:r>
              <a:rPr lang="en-US" sz="1700" b="1" dirty="0">
                <a:solidFill>
                  <a:schemeClr val="accent2"/>
                </a:solidFill>
              </a:rPr>
              <a:t>wander aimlessly</a:t>
            </a:r>
          </a:p>
          <a:p>
            <a:pPr>
              <a:lnSpc>
                <a:spcPct val="140000"/>
              </a:lnSpc>
            </a:pPr>
            <a:r>
              <a:rPr lang="en-US" sz="1700" dirty="0"/>
              <a:t>without treatment, death follows within 3 to 5 days</a:t>
            </a:r>
          </a:p>
        </p:txBody>
      </p:sp>
      <p:grpSp>
        <p:nvGrpSpPr>
          <p:cNvPr id="1079" name="Group 1078">
            <a:extLst>
              <a:ext uri="{FF2B5EF4-FFF2-40B4-BE49-F238E27FC236}">
                <a16:creationId xmlns:a16="http://schemas.microsoft.com/office/drawing/2014/main" id="{AC1582F5-FF93-46BF-A92F-D4490D6538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72524" y="5987703"/>
            <a:ext cx="1274531" cy="932361"/>
            <a:chOff x="10372524" y="5987703"/>
            <a:chExt cx="1274531" cy="932361"/>
          </a:xfrm>
        </p:grpSpPr>
        <p:sp>
          <p:nvSpPr>
            <p:cNvPr id="1080" name="Freeform 82">
              <a:extLst>
                <a:ext uri="{FF2B5EF4-FFF2-40B4-BE49-F238E27FC236}">
                  <a16:creationId xmlns:a16="http://schemas.microsoft.com/office/drawing/2014/main" id="{EDA30C63-7387-41DF-A6B0-5E3B1AF60C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61" y="601894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1" name="Freeform 70">
              <a:extLst>
                <a:ext uri="{FF2B5EF4-FFF2-40B4-BE49-F238E27FC236}">
                  <a16:creationId xmlns:a16="http://schemas.microsoft.com/office/drawing/2014/main" id="{0F9349DE-8C14-4D6E-B1C2-4750F704C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3533" y="628090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2" name="Freeform 85">
              <a:extLst>
                <a:ext uri="{FF2B5EF4-FFF2-40B4-BE49-F238E27FC236}">
                  <a16:creationId xmlns:a16="http://schemas.microsoft.com/office/drawing/2014/main" id="{0093B34B-1559-4D7A-90CF-114125FD62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0975" y="6503581"/>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3" name="Freeform 87">
              <a:extLst>
                <a:ext uri="{FF2B5EF4-FFF2-40B4-BE49-F238E27FC236}">
                  <a16:creationId xmlns:a16="http://schemas.microsoft.com/office/drawing/2014/main" id="{F32E37EB-F93F-4ACA-8EC5-8313085014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215" y="673397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4" name="Freeform 94">
              <a:extLst>
                <a:ext uri="{FF2B5EF4-FFF2-40B4-BE49-F238E27FC236}">
                  <a16:creationId xmlns:a16="http://schemas.microsoft.com/office/drawing/2014/main" id="{6486B439-14A8-40F4-BD01-2647D4752F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6680" y="671673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5" name="Freeform 118">
              <a:extLst>
                <a:ext uri="{FF2B5EF4-FFF2-40B4-BE49-F238E27FC236}">
                  <a16:creationId xmlns:a16="http://schemas.microsoft.com/office/drawing/2014/main" id="{3EA0483A-6030-445C-9A9E-FC8847FD44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3570" y="660050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6" name="Freeform 119">
              <a:extLst>
                <a:ext uri="{FF2B5EF4-FFF2-40B4-BE49-F238E27FC236}">
                  <a16:creationId xmlns:a16="http://schemas.microsoft.com/office/drawing/2014/main" id="{54E9F49B-F300-4A14-B0F3-36A75B171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260" y="641557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7" name="Freeform 139">
              <a:extLst>
                <a:ext uri="{FF2B5EF4-FFF2-40B4-BE49-F238E27FC236}">
                  <a16:creationId xmlns:a16="http://schemas.microsoft.com/office/drawing/2014/main" id="{293DA61B-9566-467E-A357-E86CD8E7E2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4088" y="655127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8" name="Freeform 144">
              <a:extLst>
                <a:ext uri="{FF2B5EF4-FFF2-40B4-BE49-F238E27FC236}">
                  <a16:creationId xmlns:a16="http://schemas.microsoft.com/office/drawing/2014/main" id="{A1A7223C-6F2C-487D-A45A-6EBBD051A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41775" y="618273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9" name="Freeform 145">
              <a:extLst>
                <a:ext uri="{FF2B5EF4-FFF2-40B4-BE49-F238E27FC236}">
                  <a16:creationId xmlns:a16="http://schemas.microsoft.com/office/drawing/2014/main" id="{DC4DE17D-AC51-4C89-AC1A-016A928A1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3257" y="6290757"/>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0" name="Freeform 8">
              <a:extLst>
                <a:ext uri="{FF2B5EF4-FFF2-40B4-BE49-F238E27FC236}">
                  <a16:creationId xmlns:a16="http://schemas.microsoft.com/office/drawing/2014/main" id="{95D0E198-D3C3-4790-881E-4DF6C9D7F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9800" y="675246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1" name="Freeform 51">
              <a:extLst>
                <a:ext uri="{FF2B5EF4-FFF2-40B4-BE49-F238E27FC236}">
                  <a16:creationId xmlns:a16="http://schemas.microsoft.com/office/drawing/2014/main" id="{E9952623-7C81-47CA-85D8-C872DE84E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19682" y="61960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2" name="Freeform 78">
              <a:extLst>
                <a:ext uri="{FF2B5EF4-FFF2-40B4-BE49-F238E27FC236}">
                  <a16:creationId xmlns:a16="http://schemas.microsoft.com/office/drawing/2014/main" id="{F90AA42C-D724-4AD8-81F3-CDFC420635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319" y="602860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3" name="Freeform 84">
              <a:extLst>
                <a:ext uri="{FF2B5EF4-FFF2-40B4-BE49-F238E27FC236}">
                  <a16:creationId xmlns:a16="http://schemas.microsoft.com/office/drawing/2014/main" id="{CAB3A278-E8E7-4070-B30A-31B5DE9805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487085" y="6029984"/>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4" name="Freeform 86">
              <a:extLst>
                <a:ext uri="{FF2B5EF4-FFF2-40B4-BE49-F238E27FC236}">
                  <a16:creationId xmlns:a16="http://schemas.microsoft.com/office/drawing/2014/main" id="{910FC82B-A4C1-428C-A576-79B5F6D189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918273" y="6040831"/>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5" name="Freeform 106">
              <a:extLst>
                <a:ext uri="{FF2B5EF4-FFF2-40B4-BE49-F238E27FC236}">
                  <a16:creationId xmlns:a16="http://schemas.microsoft.com/office/drawing/2014/main" id="{B9CB6255-5C91-4496-B0AE-529737BC5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729" y="628141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6" name="Freeform 110">
              <a:extLst>
                <a:ext uri="{FF2B5EF4-FFF2-40B4-BE49-F238E27FC236}">
                  <a16:creationId xmlns:a16="http://schemas.microsoft.com/office/drawing/2014/main" id="{A58DBA3F-B3E2-4AD9-A93C-FDF997582E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3094" y="651210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7" name="Freeform 123">
              <a:extLst>
                <a:ext uri="{FF2B5EF4-FFF2-40B4-BE49-F238E27FC236}">
                  <a16:creationId xmlns:a16="http://schemas.microsoft.com/office/drawing/2014/main" id="{AE100164-158F-422B-8A80-DFF4E0E06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1803" y="659994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8" name="Freeform 130">
              <a:extLst>
                <a:ext uri="{FF2B5EF4-FFF2-40B4-BE49-F238E27FC236}">
                  <a16:creationId xmlns:a16="http://schemas.microsoft.com/office/drawing/2014/main" id="{1A0EF69A-22C3-4FF9-B6DD-55C6DAC3B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98032" y="638309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9" name="Freeform 141">
              <a:extLst>
                <a:ext uri="{FF2B5EF4-FFF2-40B4-BE49-F238E27FC236}">
                  <a16:creationId xmlns:a16="http://schemas.microsoft.com/office/drawing/2014/main" id="{3963C700-CFE8-4ED2-8E1E-1139AC305D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888" y="675649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0" name="Freeform 99">
              <a:extLst>
                <a:ext uri="{FF2B5EF4-FFF2-40B4-BE49-F238E27FC236}">
                  <a16:creationId xmlns:a16="http://schemas.microsoft.com/office/drawing/2014/main" id="{86FC694B-4A70-4160-A64D-DA282DE95B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9290" y="60367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1" name="Freeform 8">
              <a:extLst>
                <a:ext uri="{FF2B5EF4-FFF2-40B4-BE49-F238E27FC236}">
                  <a16:creationId xmlns:a16="http://schemas.microsoft.com/office/drawing/2014/main" id="{2A55A10A-49CA-42B6-84C9-8A1A1596D7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502" y="67592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026" name="Picture 2" descr="Polioencephalomalacia - Sheep &amp; Goats">
            <a:extLst>
              <a:ext uri="{FF2B5EF4-FFF2-40B4-BE49-F238E27FC236}">
                <a16:creationId xmlns:a16="http://schemas.microsoft.com/office/drawing/2014/main" id="{01815BEA-F03B-B22F-9416-CAFE97609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88" r="4842" b="-1"/>
          <a:stretch/>
        </p:blipFill>
        <p:spPr bwMode="auto">
          <a:xfrm>
            <a:off x="6586071" y="1879643"/>
            <a:ext cx="5613519" cy="41099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EE140B-3323-A71E-FC22-2B04B641CCFA}"/>
              </a:ext>
            </a:extLst>
          </p:cNvPr>
          <p:cNvSpPr txBox="1"/>
          <p:nvPr/>
        </p:nvSpPr>
        <p:spPr>
          <a:xfrm>
            <a:off x="0" y="6551765"/>
            <a:ext cx="2013995" cy="276999"/>
          </a:xfrm>
          <a:prstGeom prst="rect">
            <a:avLst/>
          </a:prstGeom>
          <a:noFill/>
        </p:spPr>
        <p:txBody>
          <a:bodyPr wrap="square" rtlCol="0">
            <a:spAutoFit/>
          </a:bodyPr>
          <a:lstStyle/>
          <a:p>
            <a:r>
              <a:rPr lang="en-US" sz="1200" dirty="0"/>
              <a:t>Photo By: </a:t>
            </a:r>
            <a:r>
              <a:rPr lang="en-US" sz="1200" dirty="0">
                <a:hlinkClick r:id="rId3"/>
              </a:rPr>
              <a:t>On Pasture</a:t>
            </a:r>
            <a:endParaRPr lang="en-US" sz="1200" dirty="0"/>
          </a:p>
        </p:txBody>
      </p:sp>
    </p:spTree>
    <p:extLst>
      <p:ext uri="{BB962C8B-B14F-4D97-AF65-F5344CB8AC3E}">
        <p14:creationId xmlns:p14="http://schemas.microsoft.com/office/powerpoint/2010/main" val="2439050035"/>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416</TotalTime>
  <Words>1543</Words>
  <Application>Microsoft Office PowerPoint</Application>
  <PresentationFormat>Widescreen</PresentationFormat>
  <Paragraphs>100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Avenir Next LT Pro</vt:lpstr>
      <vt:lpstr>Modern Love</vt:lpstr>
      <vt:lpstr>Tisa Offc Serif Pro</vt:lpstr>
      <vt:lpstr>Wingdings</vt:lpstr>
      <vt:lpstr>BohemianVTI</vt:lpstr>
      <vt:lpstr>The Epistles of Peter</vt:lpstr>
      <vt:lpstr>1 Peter 1</vt:lpstr>
      <vt:lpstr>1st Peter 2</vt:lpstr>
      <vt:lpstr>1st Peter 2</vt:lpstr>
      <vt:lpstr>1st Peter 2</vt:lpstr>
      <vt:lpstr>1st Peter 2</vt:lpstr>
      <vt:lpstr>1st Peter 2</vt:lpstr>
      <vt:lpstr>1st Peter 2:25</vt:lpstr>
      <vt:lpstr>Polioencephalomalacia (CCN)</vt:lpstr>
      <vt:lpstr>1st Peter 3</vt:lpstr>
      <vt:lpstr>1st Peter 4</vt:lpstr>
      <vt:lpstr>1st Peter 5</vt:lpstr>
      <vt:lpstr>1st Peter 5</vt:lpstr>
      <vt:lpstr>2nd Peter 1</vt:lpstr>
      <vt:lpstr>2nd Peter 2</vt:lpstr>
      <vt:lpstr>2nd Peter 2</vt:lpstr>
      <vt:lpstr>2nd Peter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Zara Anderson</dc:creator>
  <cp:lastModifiedBy>Zara Anderson</cp:lastModifiedBy>
  <cp:revision>27</cp:revision>
  <dcterms:created xsi:type="dcterms:W3CDTF">2025-03-01T03:37:07Z</dcterms:created>
  <dcterms:modified xsi:type="dcterms:W3CDTF">2025-05-31T18:08:54Z</dcterms:modified>
</cp:coreProperties>
</file>