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9" r:id="rId4"/>
    <p:sldId id="266" r:id="rId5"/>
    <p:sldId id="273" r:id="rId6"/>
    <p:sldId id="274" r:id="rId7"/>
    <p:sldId id="263" r:id="rId8"/>
    <p:sldId id="267" r:id="rId9"/>
    <p:sldId id="275" r:id="rId10"/>
    <p:sldId id="262" r:id="rId11"/>
    <p:sldId id="268" r:id="rId12"/>
    <p:sldId id="276" r:id="rId13"/>
    <p:sldId id="261" r:id="rId14"/>
    <p:sldId id="269" r:id="rId15"/>
    <p:sldId id="260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a Anderson" userId="8e1a359c0ee347c7" providerId="LiveId" clId="{0E937537-D2B1-4921-B8E1-5C2EC786B43A}"/>
    <pc:docChg chg="custSel modSld">
      <pc:chgData name="Zara Anderson" userId="8e1a359c0ee347c7" providerId="LiveId" clId="{0E937537-D2B1-4921-B8E1-5C2EC786B43A}" dt="2026-03-07T19:31:18.605" v="6" actId="1076"/>
      <pc:docMkLst>
        <pc:docMk/>
      </pc:docMkLst>
      <pc:sldChg chg="modSp mod">
        <pc:chgData name="Zara Anderson" userId="8e1a359c0ee347c7" providerId="LiveId" clId="{0E937537-D2B1-4921-B8E1-5C2EC786B43A}" dt="2026-03-07T19:31:18.605" v="6" actId="1076"/>
        <pc:sldMkLst>
          <pc:docMk/>
          <pc:sldMk cId="4000582379" sldId="256"/>
        </pc:sldMkLst>
        <pc:spChg chg="mod">
          <ac:chgData name="Zara Anderson" userId="8e1a359c0ee347c7" providerId="LiveId" clId="{0E937537-D2B1-4921-B8E1-5C2EC786B43A}" dt="2026-03-07T19:31:18.605" v="6" actId="1076"/>
          <ac:spMkLst>
            <pc:docMk/>
            <pc:sldMk cId="4000582379" sldId="256"/>
            <ac:spMk id="2" creationId="{77750024-F105-4240-AD45-96A79EB619DD}"/>
          </ac:spMkLst>
        </pc:spChg>
      </pc:sldChg>
      <pc:sldChg chg="delSp mod">
        <pc:chgData name="Zara Anderson" userId="8e1a359c0ee347c7" providerId="LiveId" clId="{0E937537-D2B1-4921-B8E1-5C2EC786B43A}" dt="2026-03-07T19:29:56.580" v="0" actId="478"/>
        <pc:sldMkLst>
          <pc:docMk/>
          <pc:sldMk cId="3459182145" sldId="272"/>
        </pc:sldMkLst>
        <pc:spChg chg="del">
          <ac:chgData name="Zara Anderson" userId="8e1a359c0ee347c7" providerId="LiveId" clId="{0E937537-D2B1-4921-B8E1-5C2EC786B43A}" dt="2026-03-07T19:29:56.580" v="0" actId="478"/>
          <ac:spMkLst>
            <pc:docMk/>
            <pc:sldMk cId="3459182145" sldId="272"/>
            <ac:spMk id="4" creationId="{C8714482-83C2-4D04-8CFA-DA2F49CC3C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0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7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7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1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2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2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8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suncoastweddings.com/clearwater-beach-weddings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today.com/health/being-married-may-improve-your-odds-surviving-heart-attack-t969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day.com/health/being-married-may-improve-your-odds-surviving-heart-attack-t96911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rkingwomenoffaith.com/hit-the-pause-button-the-answer-for-the-overwhelme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ndustantimes.com/lifestyle/festivals/mothers-day-2021-how-to-make-your-mother-feel-special-during-the-lockdown-101620461407245.html" TargetMode="External"/><Relationship Id="rId13" Type="http://schemas.openxmlformats.org/officeDocument/2006/relationships/hyperlink" Target="https://www.bloomersandbows.com/beautiful-mother-daughter-photo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12" Type="http://schemas.openxmlformats.org/officeDocument/2006/relationships/hyperlink" Target="http://www.bloomersandbows.com/beautiful-mother-daughter-photo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26.jpg"/><Relationship Id="rId5" Type="http://schemas.openxmlformats.org/officeDocument/2006/relationships/image" Target="../media/image3.png"/><Relationship Id="rId10" Type="http://schemas.openxmlformats.org/officeDocument/2006/relationships/hyperlink" Target="https://www.flickr.com/photos/usaidafrica/9451379699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papercave.com/mom-and-son-wallpapers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entmap.com/article/teen-tween-bad-behavior-rude-disciplin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aldaily.com/womens-health-pcos-diagnoses-double-chances-being-hospitalized-mental-chronic-illness-319572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trumpet.com/21450-bible-prophecy-is-only-part-of-it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reeimages.com/search/open-bib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llmune.com/?attachment_id=16025&amp;lang=d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3.jpg"/><Relationship Id="rId12" Type="http://schemas.openxmlformats.org/officeDocument/2006/relationships/hyperlink" Target="https://wellmune.com/?attachment_id=16025&amp;lang=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chigan.gov/infantmortality/0,5312,7-306-64961_65217---,00.html" TargetMode="External"/><Relationship Id="rId11" Type="http://schemas.openxmlformats.org/officeDocument/2006/relationships/hyperlink" Target="https://www.michigan.gov/som/404" TargetMode="External"/><Relationship Id="rId5" Type="http://schemas.openxmlformats.org/officeDocument/2006/relationships/image" Target="../media/image32.jpg"/><Relationship Id="rId10" Type="http://schemas.openxmlformats.org/officeDocument/2006/relationships/hyperlink" Target="https://www.istockphoto.com/photo/granny-mom-and-daughter-gm520733988-91073399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ine365.marshfieldclinic.org/wellness/family-fitness-tips/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gdreamministries.org/resources/the-amazing-collection-resources/pentateuch/bible-background/" TargetMode="External"/><Relationship Id="rId4" Type="http://schemas.openxmlformats.org/officeDocument/2006/relationships/hyperlink" Target="https://www.bigdreamministries.org/pentateuch/bible-background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pearlsource.com/blog/https-pearlsofwisdom-thepearlsource-com-facts-about-pearls-pearl-shape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ewelrygossips.com/why-women-love-to-wear-jewelry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allup.net/grass-children-little-girl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hyperlink" Target="https://wallup.net/little-girl-9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png"/><Relationship Id="rId10" Type="http://schemas.openxmlformats.org/officeDocument/2006/relationships/hyperlink" Target="https://www.flickr.com/photos/mikebaird/5827327816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entmap.com/article/father-daughter-growing-up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parents.sg/parenting/relationships/9-qualities-mean-mu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conometrist.nl/peer-pressure/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hyperlink" Target="http://www.deeconometrist.nl/peer-pressur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ositive-married-couple-relaxing-on-threshold-of-house-4307719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12" Type="http://schemas.openxmlformats.org/officeDocument/2006/relationships/hyperlink" Target="https://openoregon.pressbooks.pub/families/chapter/a-word-about-marriag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21.jpg"/><Relationship Id="rId5" Type="http://schemas.openxmlformats.org/officeDocument/2006/relationships/image" Target="../media/image3.png"/><Relationship Id="rId10" Type="http://schemas.openxmlformats.org/officeDocument/2006/relationships/hyperlink" Target="https://pixnio.com/media/newlyweds-marriage-road-togetherness-bride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walking on a beach&#10;&#10;Description automatically generated with low confidence">
            <a:extLst>
              <a:ext uri="{FF2B5EF4-FFF2-40B4-BE49-F238E27FC236}">
                <a16:creationId xmlns:a16="http://schemas.microsoft.com/office/drawing/2014/main" id="{E9018859-1040-4A3A-A3D7-0F523809D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153" b="122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6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750024-F105-4240-AD45-96A79EB61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029" y="1972370"/>
            <a:ext cx="7251266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Representatives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04F5D-B11D-4213-9954-FF66119E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658368"/>
          </a:xfrm>
        </p:spPr>
        <p:txBody>
          <a:bodyPr>
            <a:normAutofit/>
          </a:bodyPr>
          <a:lstStyle/>
          <a:p>
            <a:r>
              <a:rPr lang="en-US" sz="2400"/>
              <a:t>Being The Bride</a:t>
            </a:r>
            <a:endParaRPr lang="en-US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94AA7D-3B7C-F30B-DEA7-EFF9575C5603}"/>
              </a:ext>
            </a:extLst>
          </p:cNvPr>
          <p:cNvSpPr txBox="1"/>
          <p:nvPr/>
        </p:nvSpPr>
        <p:spPr>
          <a:xfrm>
            <a:off x="19579" y="45720"/>
            <a:ext cx="2009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endParaRPr lang="en-US" sz="1200" dirty="0">
              <a:solidFill>
                <a:srgbClr val="A8BF4D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Suncoast Weddings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FE2199-3D39-47D7-94D9-7B13385E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/>
              <a:t>WIFEHOOD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couple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79518E45-F7C6-41BF-8156-C3DBD9E16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3051" r="-1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A800-4862-44EF-9987-6FD8A1EB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How can a wife properly represent her home?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Proverbs 31:10-31 – count the cost, love her husband, be wise, provide for the household, work hard for the good of the family.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Ephesians 5:22-24, Colossians 3:18 – submit to your husband.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1 Timothy 2:11-12 – learn in silence.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0658A-6E52-5B5D-CDE6-DC00D66E82F2}"/>
              </a:ext>
            </a:extLst>
          </p:cNvPr>
          <p:cNvSpPr txBox="1"/>
          <p:nvPr/>
        </p:nvSpPr>
        <p:spPr>
          <a:xfrm>
            <a:off x="1295405" y="5659017"/>
            <a:ext cx="1515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Today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03B2-AED3-41F7-A2E4-53AC7178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WIFEHOOD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0CF1-1A5C-4943-A653-85FE438C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Challenges to Overcome:</a:t>
            </a:r>
          </a:p>
          <a:p>
            <a:pPr lvl="1"/>
            <a:r>
              <a:rPr lang="en-US" sz="2400" dirty="0"/>
              <a:t>A divided home</a:t>
            </a:r>
          </a:p>
          <a:p>
            <a:pPr lvl="1"/>
            <a:r>
              <a:rPr lang="en-US" sz="2400" dirty="0"/>
              <a:t>Illness</a:t>
            </a:r>
          </a:p>
          <a:p>
            <a:r>
              <a:rPr lang="en-US" b="1" dirty="0"/>
              <a:t>How can a wife overcome these challenges?</a:t>
            </a:r>
          </a:p>
          <a:p>
            <a:pPr lvl="1"/>
            <a:r>
              <a:rPr lang="en-US" sz="2400" dirty="0"/>
              <a:t>1 Thessalonians 5:17</a:t>
            </a:r>
          </a:p>
          <a:p>
            <a:pPr lvl="1"/>
            <a:r>
              <a:rPr lang="en-US" sz="2400" dirty="0"/>
              <a:t>James 5:16</a:t>
            </a:r>
          </a:p>
        </p:txBody>
      </p:sp>
      <p:pic>
        <p:nvPicPr>
          <p:cNvPr id="7" name="Picture 6" descr="A person with the eyes closed&#10;&#10;Description automatically generated with medium confidence">
            <a:extLst>
              <a:ext uri="{FF2B5EF4-FFF2-40B4-BE49-F238E27FC236}">
                <a16:creationId xmlns:a16="http://schemas.microsoft.com/office/drawing/2014/main" id="{49F1CBA9-0717-4288-A69E-C515D276E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115" r="34864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60903-F0DC-DB18-01C2-50058F79AB66}"/>
              </a:ext>
            </a:extLst>
          </p:cNvPr>
          <p:cNvSpPr txBox="1"/>
          <p:nvPr/>
        </p:nvSpPr>
        <p:spPr>
          <a:xfrm>
            <a:off x="8085026" y="5660424"/>
            <a:ext cx="1688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Women of Faith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5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7" name="Straight Connector 21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A4F08321-57EF-4B4F-89EB-6C9FEE44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CC6B5922-F276-4B42-88F6-81A7DB45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128F941-8FEA-49E1-9274-446099766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AD17CB-70F9-4B1D-9B3E-41E31D4C9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06D43D3-3F07-4583-A989-8ED6598ED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F028D07-8D59-45B9-8C74-80FE02C90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224F097-9026-4A55-AB2E-17895712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75" y="1041401"/>
            <a:ext cx="3572673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MOTHERS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5F0C5-52FA-4D20-8938-44A71809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623" y="3657597"/>
            <a:ext cx="3581576" cy="2079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Representing the Home</a:t>
            </a:r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8D13F3BD-7397-4EB8-9146-ECB2C0CB5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3651" y="3522131"/>
            <a:ext cx="3017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person, brick&#10;&#10;Description automatically generated">
            <a:extLst>
              <a:ext uri="{FF2B5EF4-FFF2-40B4-BE49-F238E27FC236}">
                <a16:creationId xmlns:a16="http://schemas.microsoft.com/office/drawing/2014/main" id="{AFCCA472-6B47-4CAA-AE29-761308441A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0358" r="105" b="-2"/>
          <a:stretch/>
        </p:blipFill>
        <p:spPr>
          <a:xfrm>
            <a:off x="4989183" y="1247895"/>
            <a:ext cx="3536183" cy="2500929"/>
          </a:xfrm>
          <a:prstGeom prst="rect">
            <a:avLst/>
          </a:prstGeom>
        </p:spPr>
      </p:pic>
      <p:pic>
        <p:nvPicPr>
          <p:cNvPr id="11" name="Picture 10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B518846-091F-470C-957B-9B0B3BA05D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788" r="13783" b="-5"/>
          <a:stretch/>
        </p:blipFill>
        <p:spPr>
          <a:xfrm>
            <a:off x="4993889" y="3836222"/>
            <a:ext cx="2185697" cy="1763410"/>
          </a:xfrm>
          <a:prstGeom prst="rect">
            <a:avLst/>
          </a:prstGeom>
        </p:spPr>
      </p:pic>
      <p:sp>
        <p:nvSpPr>
          <p:cNvPr id="41" name="Rectangle 33">
            <a:extLst>
              <a:ext uri="{FF2B5EF4-FFF2-40B4-BE49-F238E27FC236}">
                <a16:creationId xmlns:a16="http://schemas.microsoft.com/office/drawing/2014/main" id="{053A799B-7D2A-42AA-A422-619C44CF8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7845" y="3836221"/>
            <a:ext cx="1257520" cy="1766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child&#10;&#10;Description automatically generated with low confidence">
            <a:extLst>
              <a:ext uri="{FF2B5EF4-FFF2-40B4-BE49-F238E27FC236}">
                <a16:creationId xmlns:a16="http://schemas.microsoft.com/office/drawing/2014/main" id="{1C563131-71EC-40A8-8BE4-EB11B2EEB1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21134" r="32327" b="-1"/>
          <a:stretch/>
        </p:blipFill>
        <p:spPr>
          <a:xfrm>
            <a:off x="8613625" y="1250405"/>
            <a:ext cx="2349124" cy="4353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CAEA-48CF-F6E0-91EF-32B88B1C5FDB}"/>
              </a:ext>
            </a:extLst>
          </p:cNvPr>
          <p:cNvSpPr txBox="1"/>
          <p:nvPr/>
        </p:nvSpPr>
        <p:spPr>
          <a:xfrm>
            <a:off x="4890977" y="776865"/>
            <a:ext cx="1382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Hindustan Times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EA9D4-3A85-25B0-69F3-2B7B64F6AC99}"/>
              </a:ext>
            </a:extLst>
          </p:cNvPr>
          <p:cNvSpPr txBox="1"/>
          <p:nvPr/>
        </p:nvSpPr>
        <p:spPr>
          <a:xfrm>
            <a:off x="8530626" y="773309"/>
            <a:ext cx="1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Bloomers and Bows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28B14-71D0-88E0-AB74-3CF8DC7E5997}"/>
              </a:ext>
            </a:extLst>
          </p:cNvPr>
          <p:cNvSpPr txBox="1"/>
          <p:nvPr/>
        </p:nvSpPr>
        <p:spPr>
          <a:xfrm>
            <a:off x="4967582" y="5657101"/>
            <a:ext cx="944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</a:p>
          <a:p>
            <a:r>
              <a:rPr lang="en-US" sz="1100" dirty="0" err="1">
                <a:solidFill>
                  <a:schemeClr val="accent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flickr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948FB33-A5C9-4D1C-AA2F-B4AA5264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MOTHERHOOD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C02EAEA9-C85A-4A5D-B70A-2129D89A55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700" r="21507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DA7CB-114B-45A8-B304-A007C111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How can a mother properly represent her home?</a:t>
            </a:r>
          </a:p>
          <a:p>
            <a:pPr>
              <a:lnSpc>
                <a:spcPct val="90000"/>
              </a:lnSpc>
            </a:pPr>
            <a:r>
              <a:rPr lang="en-US" dirty="0"/>
              <a:t>Proverbs 31 – be a Proverbs 31 woman.</a:t>
            </a:r>
          </a:p>
          <a:p>
            <a:pPr>
              <a:lnSpc>
                <a:spcPct val="90000"/>
              </a:lnSpc>
            </a:pPr>
            <a:r>
              <a:rPr lang="en-US" dirty="0"/>
              <a:t>John 16:21, Psalms 127:3 – love/be grateful for her children.</a:t>
            </a:r>
          </a:p>
          <a:p>
            <a:pPr>
              <a:lnSpc>
                <a:spcPct val="90000"/>
              </a:lnSpc>
            </a:pPr>
            <a:r>
              <a:rPr lang="en-US" dirty="0"/>
              <a:t>Proverbs 22:6 – raise her children properly.</a:t>
            </a:r>
          </a:p>
          <a:p>
            <a:pPr>
              <a:lnSpc>
                <a:spcPct val="90000"/>
              </a:lnSpc>
            </a:pPr>
            <a:r>
              <a:rPr lang="en-US" dirty="0"/>
              <a:t>1 Timothy 2:11-12 – learn in silence.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C4DFA-41DF-EB78-AA21-1A4C3BD16C79}"/>
              </a:ext>
            </a:extLst>
          </p:cNvPr>
          <p:cNvSpPr txBox="1"/>
          <p:nvPr/>
        </p:nvSpPr>
        <p:spPr>
          <a:xfrm>
            <a:off x="1324732" y="5688324"/>
            <a:ext cx="102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WallpaperCave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E447C0-866F-4904-BD9A-FD555C39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MOTHERHOOD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9E83-2C6C-4137-BBC6-C417C299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Challenges to Overcome: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Illness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Disobedient children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Outside influences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How can a mother overcome these challenges?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 Thessalonians 5:17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Proverbs 22:6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Proverbs 23:13-14</a:t>
            </a:r>
          </a:p>
        </p:txBody>
      </p:sp>
      <p:pic>
        <p:nvPicPr>
          <p:cNvPr id="7" name="Picture 6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9CAD3EC-BE9C-4C19-A428-CECF550054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290" r="2" b="2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4AACD-CE71-4203-BE72-BF618928F1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22962" b="4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EC9CA-042F-F0F9-CFD2-AA98F2576651}"/>
              </a:ext>
            </a:extLst>
          </p:cNvPr>
          <p:cNvSpPr txBox="1"/>
          <p:nvPr/>
        </p:nvSpPr>
        <p:spPr>
          <a:xfrm>
            <a:off x="7995684" y="637781"/>
            <a:ext cx="1262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Daily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3E982-ED2A-825E-EE49-4BDC812EEF92}"/>
              </a:ext>
            </a:extLst>
          </p:cNvPr>
          <p:cNvSpPr txBox="1"/>
          <p:nvPr/>
        </p:nvSpPr>
        <p:spPr>
          <a:xfrm>
            <a:off x="10301435" y="5786653"/>
            <a:ext cx="852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Map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C26746-6AE9-48F4-BED9-F60C6604A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5C633-1B3A-41AB-818E-173D89F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SPIRITUAL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F65F2-9ACD-4832-9DEA-D58AA7E0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Representatives of CHRIST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9AC84A-7EC2-C32E-3D09-A4BEF1A06B94}"/>
              </a:ext>
            </a:extLst>
          </p:cNvPr>
          <p:cNvSpPr txBox="1"/>
          <p:nvPr/>
        </p:nvSpPr>
        <p:spPr>
          <a:xfrm>
            <a:off x="3175" y="49866"/>
            <a:ext cx="146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 err="1">
                <a:hlinkClick r:id="rId5"/>
              </a:rPr>
              <a:t>theTrumpet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954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A4F3EC6-8CD7-4C06-8278-CD694B1C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BEING A CHILD OF GOD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ir of scissors on top of a stack of coins&#10;&#10;Description automatically generated with medium confidence">
            <a:extLst>
              <a:ext uri="{FF2B5EF4-FFF2-40B4-BE49-F238E27FC236}">
                <a16:creationId xmlns:a16="http://schemas.microsoft.com/office/drawing/2014/main" id="{E6D2DD62-0A81-452D-9615-4FC7930A7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630" r="8054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82E28-DD0B-4F41-A211-F4F209F7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b="1" dirty="0"/>
              <a:t>How can we be proper representatives of CHRIST?</a:t>
            </a:r>
          </a:p>
          <a:p>
            <a:pPr lvl="1"/>
            <a:r>
              <a:rPr lang="en-US" dirty="0"/>
              <a:t>Matthew 22:36-40</a:t>
            </a:r>
          </a:p>
          <a:p>
            <a:r>
              <a:rPr lang="en-US" dirty="0"/>
              <a:t>We are known for our </a:t>
            </a:r>
            <a:r>
              <a:rPr lang="en-US" b="1" dirty="0">
                <a:solidFill>
                  <a:srgbClr val="C00000"/>
                </a:solidFill>
              </a:rPr>
              <a:t>love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C185A-4B4C-4A62-F3A0-124403310D67}"/>
              </a:ext>
            </a:extLst>
          </p:cNvPr>
          <p:cNvSpPr txBox="1"/>
          <p:nvPr/>
        </p:nvSpPr>
        <p:spPr>
          <a:xfrm>
            <a:off x="1295403" y="5659017"/>
            <a:ext cx="1639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FreeImages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9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decel="50000" autoRev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9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decel="50000" autoRev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9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decel="50000" autoRev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FE4A-8BB7-4FC8-823B-FD81F271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F67F-7B1B-4A8E-A91C-71EA42B3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ambassadors and children of the KING, we must do ministry, be separate from the heathen, and witness.</a:t>
            </a:r>
          </a:p>
          <a:p>
            <a:r>
              <a:rPr lang="en-US" dirty="0"/>
              <a:t>There are key scriptures that describe how we as representatives of CHRIST must conduct ourselves.</a:t>
            </a:r>
          </a:p>
          <a:p>
            <a:r>
              <a:rPr lang="en-US" dirty="0"/>
              <a:t>Ephesians 4:17-32</a:t>
            </a:r>
          </a:p>
          <a:p>
            <a:r>
              <a:rPr lang="en-US" dirty="0"/>
              <a:t>1 Timothy 4:12, 16</a:t>
            </a:r>
          </a:p>
          <a:p>
            <a:r>
              <a:rPr lang="en-US" dirty="0"/>
              <a:t>Acts 18:28</a:t>
            </a:r>
          </a:p>
          <a:p>
            <a:r>
              <a:rPr lang="en-US" dirty="0"/>
              <a:t>1 John 3:18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utdoor, person, tree, child&#10;&#10;Description automatically generated">
            <a:extLst>
              <a:ext uri="{FF2B5EF4-FFF2-40B4-BE49-F238E27FC236}">
                <a16:creationId xmlns:a16="http://schemas.microsoft.com/office/drawing/2014/main" id="{026FAC68-8769-4E0D-B6AD-6B41F89C4A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599" r="14429" b="3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pic>
        <p:nvPicPr>
          <p:cNvPr id="6" name="Picture 5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D86A1B8F-4240-4E25-888B-ED700F9FB4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470" r="17450" b="3"/>
          <a:stretch/>
        </p:blipFill>
        <p:spPr>
          <a:xfrm>
            <a:off x="4705162" y="1257342"/>
            <a:ext cx="2770067" cy="2798064"/>
          </a:xfrm>
          <a:prstGeom prst="rect">
            <a:avLst/>
          </a:prstGeom>
        </p:spPr>
      </p:pic>
      <p:pic>
        <p:nvPicPr>
          <p:cNvPr id="8" name="Picture 7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D209D5C4-F5B1-4628-A352-0BE019DC82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6992" r="6928" b="3"/>
          <a:stretch/>
        </p:blipFill>
        <p:spPr>
          <a:xfrm>
            <a:off x="7638370" y="1257341"/>
            <a:ext cx="2770068" cy="279806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DAC1F1-771E-44F4-9FAB-2DB2D0E60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309" y="4383651"/>
            <a:ext cx="9989677" cy="1054745"/>
          </a:xfrm>
        </p:spPr>
        <p:txBody>
          <a:bodyPr>
            <a:normAutofit/>
          </a:bodyPr>
          <a:lstStyle/>
          <a:p>
            <a:r>
              <a:rPr lang="en-US" dirty="0"/>
              <a:t>THE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279F-FB50-3468-BFE2-FEF432BCFD1C}"/>
              </a:ext>
            </a:extLst>
          </p:cNvPr>
          <p:cNvSpPr txBox="1"/>
          <p:nvPr/>
        </p:nvSpPr>
        <p:spPr>
          <a:xfrm>
            <a:off x="1618146" y="671525"/>
            <a:ext cx="1753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hlinkClick r:id="rId11"/>
              </a:rPr>
              <a:t>Michigan.gov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54DC1-CFA5-E47B-E291-068BC7B8B5D2}"/>
              </a:ext>
            </a:extLst>
          </p:cNvPr>
          <p:cNvSpPr txBox="1"/>
          <p:nvPr/>
        </p:nvSpPr>
        <p:spPr>
          <a:xfrm>
            <a:off x="4542020" y="621092"/>
            <a:ext cx="1390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hlinkClick r:id="rId12"/>
              </a:rPr>
              <a:t>wellmune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60CEE-E082-D18D-3F0B-F191EEE7404C}"/>
              </a:ext>
            </a:extLst>
          </p:cNvPr>
          <p:cNvSpPr txBox="1"/>
          <p:nvPr/>
        </p:nvSpPr>
        <p:spPr>
          <a:xfrm>
            <a:off x="7490965" y="663363"/>
            <a:ext cx="866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</a:p>
          <a:p>
            <a:r>
              <a:rPr lang="en-US" sz="1100" dirty="0">
                <a:hlinkClick r:id="rId10"/>
              </a:rPr>
              <a:t>iStock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918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B79A-36F0-45EF-9F77-BF741246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2C97D-57F9-476C-8D07-1B20B2BFD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 As believers, we are representatives of CHRIST. </a:t>
            </a:r>
          </a:p>
          <a:p>
            <a:pP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 In this presentation, we will study about how we as females can be representatives of CHRIST and representatives of our home.</a:t>
            </a:r>
          </a:p>
        </p:txBody>
      </p:sp>
    </p:spTree>
    <p:extLst>
      <p:ext uri="{BB962C8B-B14F-4D97-AF65-F5344CB8AC3E}">
        <p14:creationId xmlns:p14="http://schemas.microsoft.com/office/powerpoint/2010/main" val="109546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holding 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67A76870-FEED-47EC-B71D-FF2B2C6F4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90" r="1435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BF1B4-037F-4612-B947-E2ABD165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PHYSICAL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5C457-0973-47FE-BE6E-541F4FB2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Representatives of Our Home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90250E-A4DF-AEF2-0069-B521F8113B45}"/>
              </a:ext>
            </a:extLst>
          </p:cNvPr>
          <p:cNvSpPr txBox="1"/>
          <p:nvPr/>
        </p:nvSpPr>
        <p:spPr>
          <a:xfrm>
            <a:off x="-22226" y="6271439"/>
            <a:ext cx="149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By:</a:t>
            </a:r>
          </a:p>
          <a:p>
            <a:r>
              <a:rPr lang="en-US" sz="1600" dirty="0">
                <a:hlinkClick r:id="rId5"/>
              </a:rPr>
              <a:t>Shine365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72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8A5E-82A4-43F9-BD2A-4A97DB39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REPRESENTING THE HOME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5A73A3-79C8-40E1-8663-77DD049F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231" r="4790" b="3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5A60-DB64-4069-9800-002FF1E2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1"/>
            <a:ext cx="6482697" cy="34614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Why is representing your home properly important?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There are many biblical examples that show people representing their home.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Genesis 9:20-25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Luke 2:46-49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Genesis 39:1-6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Esther 2:15-17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 the above examples, some were good examples, while others were poor examples.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Being a poor example may bring shame to your home, but it’s even worse in a believing home because it misrepresents GOD and can turn people away from HIS truth (Romans 2:13-24).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FB4F3-E8DA-57DE-63B4-1EEFB6385CD4}"/>
              </a:ext>
            </a:extLst>
          </p:cNvPr>
          <p:cNvSpPr txBox="1"/>
          <p:nvPr/>
        </p:nvSpPr>
        <p:spPr>
          <a:xfrm>
            <a:off x="1295402" y="5645035"/>
            <a:ext cx="145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Dream Ministries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F86613-8525-40BD-A99E-FC394AD7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/>
              <a:t>APPAREL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person, hair&#10;&#10;Description automatically generated">
            <a:extLst>
              <a:ext uri="{FF2B5EF4-FFF2-40B4-BE49-F238E27FC236}">
                <a16:creationId xmlns:a16="http://schemas.microsoft.com/office/drawing/2014/main" id="{89E16FB1-50F3-40CD-BDBC-8AD98840F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908" r="2911" b="3"/>
          <a:stretch/>
        </p:blipFill>
        <p:spPr>
          <a:xfrm>
            <a:off x="1257236" y="1255007"/>
            <a:ext cx="2743200" cy="22197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bunch of pearls&#10;&#10;Description automatically generated with low confidence">
            <a:extLst>
              <a:ext uri="{FF2B5EF4-FFF2-40B4-BE49-F238E27FC236}">
                <a16:creationId xmlns:a16="http://schemas.microsoft.com/office/drawing/2014/main" id="{4893D10B-CD6D-4A16-A1CA-0B6F7F1D06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22735" b="-4"/>
          <a:stretch/>
        </p:blipFill>
        <p:spPr>
          <a:xfrm>
            <a:off x="1257236" y="3474720"/>
            <a:ext cx="2743200" cy="198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C2BF0-69B4-4141-AB10-86D7FC00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/>
              <a:t>1 Timothy 2:9 – dress properly.</a:t>
            </a:r>
          </a:p>
          <a:p>
            <a:r>
              <a:rPr lang="en-US" dirty="0"/>
              <a:t>We must dress modestly. We should not lower our worth just to impress a man. Instead, we must dress ourselves with good works.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1C1C5-7DC7-4F06-57DF-28934085D3C8}"/>
              </a:ext>
            </a:extLst>
          </p:cNvPr>
          <p:cNvSpPr txBox="1"/>
          <p:nvPr/>
        </p:nvSpPr>
        <p:spPr>
          <a:xfrm>
            <a:off x="1067370" y="604679"/>
            <a:ext cx="1236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Photo By:</a:t>
            </a:r>
          </a:p>
          <a:p>
            <a:r>
              <a:rPr lang="en-US" sz="13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Jewelry Gossips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B60B8-5A91-8540-A8CA-A4551B4E69BA}"/>
              </a:ext>
            </a:extLst>
          </p:cNvPr>
          <p:cNvSpPr txBox="1"/>
          <p:nvPr/>
        </p:nvSpPr>
        <p:spPr>
          <a:xfrm>
            <a:off x="1010283" y="5645035"/>
            <a:ext cx="160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Pearl Source Blog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ACEE35E-9CB1-407B-9213-154857114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FE0158-F1EA-40D4-9185-07090FEEF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A7AB60F-CCF5-44B4-9625-E65C2979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27CAC31-D04B-45E4-862C-01176B9AB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61D58BD-384B-4362-ACB4-0A4A0E2F7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92F82F-4CE2-44BD-826F-E9B562C94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B691977-6CDB-4600-AC48-EA330989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DAUGHTERS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A2764-1F1C-4C64-BCD3-C3E48BFA4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045" y="3657596"/>
            <a:ext cx="4513252" cy="1938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Representing the Home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5AC3A8-E64A-4C4B-9980-9EFB3944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aby l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8426010F-5666-4340-8017-3E6F92E836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33767" b="2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AFAAA75-C0B5-467D-BCA4-2A71E9778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40F80F54-BCD3-4CA5-8F06-9AC6817748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8287" r="1" b="31788"/>
          <a:stretch/>
        </p:blipFill>
        <p:spPr>
          <a:xfrm>
            <a:off x="3893147" y="1254050"/>
            <a:ext cx="2021427" cy="1511938"/>
          </a:xfrm>
          <a:prstGeom prst="rect">
            <a:avLst/>
          </a:prstGeom>
        </p:spPr>
      </p:pic>
      <p:pic>
        <p:nvPicPr>
          <p:cNvPr id="7" name="Picture 6" descr="A child holding a yellow flower&#10;&#10;Description automatically generated with medium confidence">
            <a:extLst>
              <a:ext uri="{FF2B5EF4-FFF2-40B4-BE49-F238E27FC236}">
                <a16:creationId xmlns:a16="http://schemas.microsoft.com/office/drawing/2014/main" id="{8E4D255A-59F7-4163-AAA6-BC6A542AF3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5442" r="37943" b="1"/>
          <a:stretch/>
        </p:blipFill>
        <p:spPr>
          <a:xfrm>
            <a:off x="3910152" y="2919155"/>
            <a:ext cx="1996622" cy="267697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1F8E7B-7B88-490D-BD58-6892FB96B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6CDBB13-A263-4B39-882C-6BCB210A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5"/>
            <a:ext cx="2494212" cy="16740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3D607-A951-0790-2657-15A59CF127CB}"/>
              </a:ext>
            </a:extLst>
          </p:cNvPr>
          <p:cNvSpPr txBox="1"/>
          <p:nvPr/>
        </p:nvSpPr>
        <p:spPr>
          <a:xfrm>
            <a:off x="1099704" y="620068"/>
            <a:ext cx="84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 err="1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wallup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970AA-4026-7976-6D94-D1D8BFBBF7C4}"/>
              </a:ext>
            </a:extLst>
          </p:cNvPr>
          <p:cNvSpPr txBox="1"/>
          <p:nvPr/>
        </p:nvSpPr>
        <p:spPr>
          <a:xfrm>
            <a:off x="3826737" y="636937"/>
            <a:ext cx="84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 err="1">
                <a:solidFill>
                  <a:schemeClr val="accent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flickr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84A0A-A520-4059-9D25-703373E91298}"/>
              </a:ext>
            </a:extLst>
          </p:cNvPr>
          <p:cNvSpPr txBox="1"/>
          <p:nvPr/>
        </p:nvSpPr>
        <p:spPr>
          <a:xfrm>
            <a:off x="3826737" y="5786735"/>
            <a:ext cx="92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 err="1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wallup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07615C-38FA-4E80-A067-1EBF13D7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/>
              <a:t>DAUGHTERHOOD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and a child dancing&#10;&#10;Description automatically generated with medium confidence">
            <a:extLst>
              <a:ext uri="{FF2B5EF4-FFF2-40B4-BE49-F238E27FC236}">
                <a16:creationId xmlns:a16="http://schemas.microsoft.com/office/drawing/2014/main" id="{7EFD1915-AC80-4ABC-89D4-C734043F69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9373" r="18525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4F16-3D69-44B5-A64B-27B119122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How can a daughter properly represent her home?</a:t>
            </a:r>
            <a:r>
              <a:rPr lang="en-US" dirty="0"/>
              <a:t> </a:t>
            </a:r>
          </a:p>
          <a:p>
            <a:r>
              <a:rPr lang="en-US" dirty="0"/>
              <a:t>Ephesians 6:1-2, Colossians 3:20 – be obedient.</a:t>
            </a:r>
          </a:p>
          <a:p>
            <a:r>
              <a:rPr lang="en-US" dirty="0"/>
              <a:t>Matthew 19:14 – seek GOD’s face.</a:t>
            </a:r>
          </a:p>
          <a:p>
            <a:r>
              <a:rPr lang="en-US" dirty="0"/>
              <a:t>2 Kings 2:23-24 – be respectful.</a:t>
            </a:r>
          </a:p>
          <a:p>
            <a:r>
              <a:rPr lang="en-US" dirty="0"/>
              <a:t>Proverbs 17:25, Proverbs 23:24-25 – be wise.</a:t>
            </a:r>
          </a:p>
          <a:p>
            <a:r>
              <a:rPr lang="en-US" dirty="0"/>
              <a:t>1 Timothy 2:11-12 – learn in silence. </a:t>
            </a:r>
            <a:r>
              <a:rPr lang="en-US" b="1" dirty="0"/>
              <a:t>What does this mean?</a:t>
            </a:r>
          </a:p>
          <a:p>
            <a:pPr lvl="1"/>
            <a:r>
              <a:rPr lang="en-US" sz="2200" dirty="0"/>
              <a:t>Do not try to seize authority from GOD’s appointed leaders.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99E14-5F69-BDD1-7E51-BEABDB1BB462}"/>
              </a:ext>
            </a:extLst>
          </p:cNvPr>
          <p:cNvSpPr txBox="1"/>
          <p:nvPr/>
        </p:nvSpPr>
        <p:spPr>
          <a:xfrm>
            <a:off x="1006919" y="5666339"/>
            <a:ext cx="101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  <a:br>
              <a:rPr lang="en-US" sz="1200" dirty="0"/>
            </a:br>
            <a:r>
              <a:rPr lang="en-US" sz="12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Map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141D77-FCA0-4DBD-B913-43F565BD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 dirty="0"/>
              <a:t>DAUGHTERHOOD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C812-65EA-4B1D-A828-2DB48CF9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 fontScale="92500"/>
          </a:bodyPr>
          <a:lstStyle/>
          <a:p>
            <a:r>
              <a:rPr lang="en-US" dirty="0"/>
              <a:t>Challenges to Overcome:</a:t>
            </a:r>
          </a:p>
          <a:p>
            <a:pPr lvl="1"/>
            <a:r>
              <a:rPr lang="en-US" sz="2400" dirty="0"/>
              <a:t>Peer pressure/fear of rejection</a:t>
            </a:r>
          </a:p>
          <a:p>
            <a:pPr lvl="1"/>
            <a:r>
              <a:rPr lang="en-US" sz="2400" dirty="0"/>
              <a:t>Provoking parents</a:t>
            </a:r>
          </a:p>
          <a:p>
            <a:r>
              <a:rPr lang="en-US" b="1" dirty="0"/>
              <a:t>How can a daughter overcome these challenges?</a:t>
            </a:r>
          </a:p>
          <a:p>
            <a:pPr lvl="1"/>
            <a:r>
              <a:rPr lang="en-US" sz="2400" dirty="0"/>
              <a:t>Proverbs 1:10, 2 Corinthians 6:17-18</a:t>
            </a:r>
          </a:p>
          <a:p>
            <a:pPr lvl="1"/>
            <a:r>
              <a:rPr lang="en-US" sz="2400" dirty="0"/>
              <a:t>Ephesians 6:4</a:t>
            </a:r>
          </a:p>
          <a:p>
            <a:pPr lvl="1"/>
            <a:r>
              <a:rPr lang="en-US" sz="2400" dirty="0"/>
              <a:t>1 Thessalonians 5:17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147B71-0E74-45B0-89FD-5F0BA6E88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255" r="13176" b="-4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D5BAF-EE8F-4031-865E-98E6AF1B4C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614" r="4" b="4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61180-95DA-1215-9050-49D5ED32C537}"/>
              </a:ext>
            </a:extLst>
          </p:cNvPr>
          <p:cNvSpPr txBox="1"/>
          <p:nvPr/>
        </p:nvSpPr>
        <p:spPr>
          <a:xfrm>
            <a:off x="8037652" y="607814"/>
            <a:ext cx="121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</a:t>
            </a:r>
          </a:p>
          <a:p>
            <a:r>
              <a:rPr lang="en-US" sz="1200" dirty="0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Econometrist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EDD5D-CCFD-A89A-1783-E13B27134267}"/>
              </a:ext>
            </a:extLst>
          </p:cNvPr>
          <p:cNvSpPr txBox="1"/>
          <p:nvPr/>
        </p:nvSpPr>
        <p:spPr>
          <a:xfrm>
            <a:off x="10185546" y="5786653"/>
            <a:ext cx="133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Parents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9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69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91" name="Straight Connector 75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77">
            <a:extLst>
              <a:ext uri="{FF2B5EF4-FFF2-40B4-BE49-F238E27FC236}">
                <a16:creationId xmlns:a16="http://schemas.microsoft.com/office/drawing/2014/main" id="{1306E4A4-1BB8-441D-A9BE-C498523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79">
            <a:extLst>
              <a:ext uri="{FF2B5EF4-FFF2-40B4-BE49-F238E27FC236}">
                <a16:creationId xmlns:a16="http://schemas.microsoft.com/office/drawing/2014/main" id="{A14373A5-D6D5-4CA1-9E6F-8FD91CD4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981" y="893"/>
            <a:ext cx="12229962" cy="6856214"/>
            <a:chOff x="-15736" y="0"/>
            <a:chExt cx="12229962" cy="685621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AF677F0-9DDA-488D-B8FA-B4F1C0231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DE6DD66-321B-4147-9BB2-147E17DE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E994A9B-1612-493F-A5A0-2C5A440F2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3D2F659-3BD3-4F7D-B697-A7F82F1CE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AEF6788-4A77-4F51-BB74-1E5ECB18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849" y="1041401"/>
            <a:ext cx="462427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WIVES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96F0B-5434-4AC8-9D4B-7A38D9257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623" y="3657597"/>
            <a:ext cx="4628728" cy="2079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Representing the Home</a:t>
            </a:r>
          </a:p>
        </p:txBody>
      </p:sp>
      <p:cxnSp>
        <p:nvCxnSpPr>
          <p:cNvPr id="94" name="Straight Connector 85">
            <a:extLst>
              <a:ext uri="{FF2B5EF4-FFF2-40B4-BE49-F238E27FC236}">
                <a16:creationId xmlns:a16="http://schemas.microsoft.com/office/drawing/2014/main" id="{206902D8-100F-4687-A1A8-89342466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84307" y="3522131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87">
            <a:extLst>
              <a:ext uri="{FF2B5EF4-FFF2-40B4-BE49-F238E27FC236}">
                <a16:creationId xmlns:a16="http://schemas.microsoft.com/office/drawing/2014/main" id="{413A069C-EE2D-4B41-8017-FBDA7B19B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438" y="1092199"/>
            <a:ext cx="4996197" cy="4644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picture containing person, building&#10;&#10;Description automatically generated">
            <a:extLst>
              <a:ext uri="{FF2B5EF4-FFF2-40B4-BE49-F238E27FC236}">
                <a16:creationId xmlns:a16="http://schemas.microsoft.com/office/drawing/2014/main" id="{DBB32DEE-B4A2-4292-A324-440C41F86F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62" r="29060"/>
          <a:stretch/>
        </p:blipFill>
        <p:spPr>
          <a:xfrm>
            <a:off x="6278699" y="1283209"/>
            <a:ext cx="2230405" cy="4268545"/>
          </a:xfrm>
          <a:prstGeom prst="rect">
            <a:avLst/>
          </a:prstGeom>
        </p:spPr>
      </p:pic>
      <p:pic>
        <p:nvPicPr>
          <p:cNvPr id="33" name="Picture 32" descr="A person and person walking down a road&#10;&#10;Description automatically generated with low confidence">
            <a:extLst>
              <a:ext uri="{FF2B5EF4-FFF2-40B4-BE49-F238E27FC236}">
                <a16:creationId xmlns:a16="http://schemas.microsoft.com/office/drawing/2014/main" id="{9FAF6F69-D1AB-4420-BF0C-72B3D44F9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4415" r="14058" b="4"/>
          <a:stretch/>
        </p:blipFill>
        <p:spPr>
          <a:xfrm>
            <a:off x="8663356" y="1322826"/>
            <a:ext cx="2226811" cy="2415708"/>
          </a:xfrm>
          <a:prstGeom prst="rect">
            <a:avLst/>
          </a:prstGeom>
        </p:spPr>
      </p:pic>
      <p:pic>
        <p:nvPicPr>
          <p:cNvPr id="23" name="Picture 22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40A10F6C-0CF1-4EE6-A487-5E9E945F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6319" r="4006" b="6"/>
          <a:stretch/>
        </p:blipFill>
        <p:spPr>
          <a:xfrm>
            <a:off x="8663355" y="3894310"/>
            <a:ext cx="2226811" cy="1657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A8A67-FA24-D7DC-D788-108E94F2D7CB}"/>
              </a:ext>
            </a:extLst>
          </p:cNvPr>
          <p:cNvSpPr txBox="1"/>
          <p:nvPr/>
        </p:nvSpPr>
        <p:spPr>
          <a:xfrm>
            <a:off x="6186417" y="5754616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E82FC-0ECA-D829-0B62-89FAA10087B8}"/>
              </a:ext>
            </a:extLst>
          </p:cNvPr>
          <p:cNvSpPr txBox="1"/>
          <p:nvPr/>
        </p:nvSpPr>
        <p:spPr>
          <a:xfrm>
            <a:off x="10351182" y="608707"/>
            <a:ext cx="72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solidFill>
                  <a:schemeClr val="accent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Pixnio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FB3A9-3F30-8061-210C-B069B311D628}"/>
              </a:ext>
            </a:extLst>
          </p:cNvPr>
          <p:cNvSpPr txBox="1"/>
          <p:nvPr/>
        </p:nvSpPr>
        <p:spPr>
          <a:xfrm>
            <a:off x="10159499" y="5756726"/>
            <a:ext cx="111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By:</a:t>
            </a:r>
            <a:br>
              <a:rPr lang="en-US" sz="1100" dirty="0"/>
            </a:br>
            <a:r>
              <a:rPr lang="en-US" sz="1100" dirty="0" err="1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OpenOregon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473</TotalTime>
  <Words>655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Representatives of CHRIST</vt:lpstr>
      <vt:lpstr>Introduction</vt:lpstr>
      <vt:lpstr>PHYSICAL</vt:lpstr>
      <vt:lpstr>REPRESENTING THE HOME</vt:lpstr>
      <vt:lpstr>APPAREL</vt:lpstr>
      <vt:lpstr>DAUGHTERS</vt:lpstr>
      <vt:lpstr>DAUGHTERHOOD</vt:lpstr>
      <vt:lpstr>DAUGHTERHOOD</vt:lpstr>
      <vt:lpstr>WIVES</vt:lpstr>
      <vt:lpstr>WIFEHOOD</vt:lpstr>
      <vt:lpstr>WIFEHOOD</vt:lpstr>
      <vt:lpstr>MOTHERS</vt:lpstr>
      <vt:lpstr>MOTHERHOOD</vt:lpstr>
      <vt:lpstr>MOTHERHOOD</vt:lpstr>
      <vt:lpstr>SPIRITUAL</vt:lpstr>
      <vt:lpstr>BEING A CHILD OF GOD</vt:lpstr>
      <vt:lpstr>SCRIPTURES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Representatives of CHRIST</dc:title>
  <dc:creator>ANDERSON ZOEYANNA ROSELAINE</dc:creator>
  <cp:lastModifiedBy>Zara Anderson</cp:lastModifiedBy>
  <cp:revision>35</cp:revision>
  <dcterms:created xsi:type="dcterms:W3CDTF">2021-11-23T15:02:52Z</dcterms:created>
  <dcterms:modified xsi:type="dcterms:W3CDTF">2026-03-07T19:31:19Z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e59c49-c978-4f93-8fd4-23c6e135f5a9_Enabled">
    <vt:lpwstr>true</vt:lpwstr>
  </property>
  <property fmtid="{D5CDD505-2E9C-101B-9397-08002B2CF9AE}" pid="3" name="MSIP_Label_72e59c49-c978-4f93-8fd4-23c6e135f5a9_SetDate">
    <vt:lpwstr>2022-08-27T13:10:50Z</vt:lpwstr>
  </property>
  <property fmtid="{D5CDD505-2E9C-101B-9397-08002B2CF9AE}" pid="4" name="MSIP_Label_72e59c49-c978-4f93-8fd4-23c6e135f5a9_Method">
    <vt:lpwstr>Standard</vt:lpwstr>
  </property>
  <property fmtid="{D5CDD505-2E9C-101B-9397-08002B2CF9AE}" pid="5" name="MSIP_Label_72e59c49-c978-4f93-8fd4-23c6e135f5a9_Name">
    <vt:lpwstr>defa4170-0d19-0005-0004-bc88714345d2</vt:lpwstr>
  </property>
  <property fmtid="{D5CDD505-2E9C-101B-9397-08002B2CF9AE}" pid="6" name="MSIP_Label_72e59c49-c978-4f93-8fd4-23c6e135f5a9_SiteId">
    <vt:lpwstr>b771da13-d31d-4745-9da6-3a1cc87452d1</vt:lpwstr>
  </property>
  <property fmtid="{D5CDD505-2E9C-101B-9397-08002B2CF9AE}" pid="7" name="MSIP_Label_72e59c49-c978-4f93-8fd4-23c6e135f5a9_ActionId">
    <vt:lpwstr>906c9858-0664-4a3b-90c3-52742b8fea07</vt:lpwstr>
  </property>
  <property fmtid="{D5CDD505-2E9C-101B-9397-08002B2CF9AE}" pid="8" name="MSIP_Label_72e59c49-c978-4f93-8fd4-23c6e135f5a9_ContentBits">
    <vt:lpwstr>0</vt:lpwstr>
  </property>
</Properties>
</file>