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Gill Sans Nova" panose="020B0602020104020203" pitchFamily="34" charset="0"/>
      <p:regular r:id="rId14"/>
      <p:bold r:id="rId15"/>
      <p:italic r:id="rId16"/>
      <p:boldItalic r:id="rId17"/>
    </p:embeddedFont>
    <p:embeddedFont>
      <p:font typeface="Gill Sans Nova Light" panose="020B0302020104020203" pitchFamily="34" charset="0"/>
      <p:regular r:id="rId18"/>
      <p:italic r:id="rId19"/>
    </p:embeddedFont>
    <p:embeddedFont>
      <p:font typeface="Modern Love" panose="04090805081005020601" pitchFamily="82" charset="0"/>
      <p:regular r:id="rId20"/>
    </p:embeddedFont>
    <p:embeddedFont>
      <p:font typeface="Modern Love Caps" panose="04070805081001020A01" pitchFamily="82" charset="0"/>
      <p:regular r:id="rId21"/>
    </p:embeddedFont>
    <p:embeddedFont>
      <p:font typeface="Pirata One" panose="020B0604020202020204" charset="0"/>
      <p:regular r:id="rId22"/>
    </p:embeddedFont>
    <p:embeddedFont>
      <p:font typeface="Playfair Display" panose="00000500000000000000" pitchFamily="2" charset="0"/>
      <p:regular r:id="rId23"/>
      <p:bold r:id="rId24"/>
      <p:italic r:id="rId25"/>
      <p:boldItalic r:id="rId26"/>
    </p:embeddedFont>
    <p:embeddedFont>
      <p:font typeface="Sagona Book" panose="02020503050505020204"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4B8"/>
    <a:srgbClr val="E5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04"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5efb8e0259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5efb8e0259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efb8e025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5efb8e025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5efb8e02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5efb8e02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efb8e025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efb8e025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efb8e0259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efb8e025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efb8e025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efb8e025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efb8e025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efb8e025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efb8e0259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efb8e025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efb8e0259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efb8e025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efb8e0259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efb8e0259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p:nvSpPr>
        <p:spPr>
          <a:xfrm>
            <a:off x="5582450" y="1381359"/>
            <a:ext cx="3561551" cy="3762140"/>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7" name="Freeform: Shape 6">
            <a:extLst>
              <a:ext uri="{FF2B5EF4-FFF2-40B4-BE49-F238E27FC236}">
                <a16:creationId xmlns:a16="http://schemas.microsoft.com/office/drawing/2014/main" id="{EF359D7C-AC03-77FE-CA1D-B96B46B08D16}"/>
              </a:ext>
            </a:extLst>
          </p:cNvPr>
          <p:cNvSpPr/>
          <p:nvPr/>
        </p:nvSpPr>
        <p:spPr>
          <a:xfrm rot="5400000">
            <a:off x="5245005" y="1750998"/>
            <a:ext cx="1669255" cy="5255545"/>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p:nvSpPr>
        <p:spPr>
          <a:xfrm>
            <a:off x="1" y="0"/>
            <a:ext cx="4410487" cy="4556353"/>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p:nvSpPr>
        <p:spPr>
          <a:xfrm>
            <a:off x="1" y="-1"/>
            <a:ext cx="3853268" cy="2792483"/>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29300896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p:nvSpPr>
        <p:spPr>
          <a:xfrm>
            <a:off x="4785795" y="-18098"/>
            <a:ext cx="4028295" cy="5174933"/>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432054" y="528066"/>
            <a:ext cx="7886700" cy="507492"/>
          </a:xfrm>
        </p:spPr>
        <p:txBody>
          <a:bodyPr/>
          <a:lstStyle>
            <a:lvl1pPr>
              <a:defRPr sz="36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905256" y="1179576"/>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2990088" y="1179576"/>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5074920" y="1179576"/>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7159752" y="1179576"/>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474944" y="2544318"/>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2564823" y="2544318"/>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4654702" y="2544318"/>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6744581" y="2544318"/>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474944" y="2688336"/>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2564823" y="2688336"/>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4654702" y="2688336"/>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6744581" y="2688336"/>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905256" y="3182112"/>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2990088" y="3182112"/>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5074920" y="3182112"/>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7159752" y="3182112"/>
            <a:ext cx="980694" cy="135788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474944" y="4546854"/>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2564823" y="4546854"/>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4654702" y="4546854"/>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6744581" y="4546854"/>
            <a:ext cx="1817370" cy="233172"/>
          </a:xfrm>
        </p:spPr>
        <p:txBody>
          <a:bodyPr anchor="b">
            <a:noAutofit/>
          </a:bodyPr>
          <a:lstStyle>
            <a:lvl1pPr marL="0" indent="0" algn="ctr">
              <a:lnSpc>
                <a:spcPct val="100000"/>
              </a:lnSpc>
              <a:spcBef>
                <a:spcPts val="0"/>
              </a:spcBef>
              <a:buNone/>
              <a:defRPr sz="105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474944" y="4690872"/>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2564823" y="4690872"/>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4654702" y="4690872"/>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6744581" y="4690872"/>
            <a:ext cx="1817370" cy="233172"/>
          </a:xfrm>
        </p:spPr>
        <p:txBody>
          <a:bodyPr anchor="t">
            <a:noAutofit/>
          </a:bodyPr>
          <a:lstStyle>
            <a:lvl1pPr marL="0" indent="0" algn="ctr">
              <a:lnSpc>
                <a:spcPct val="100000"/>
              </a:lnSpc>
              <a:spcBef>
                <a:spcPts val="0"/>
              </a:spcBef>
              <a:buNone/>
              <a:defRPr sz="1050" cap="none" baseline="0"/>
            </a:lvl1pPr>
          </a:lstStyle>
          <a:p>
            <a:pPr lvl="0"/>
            <a:r>
              <a:rPr lang="en-US" dirty="0"/>
              <a:t>click to edit master text styles</a:t>
            </a:r>
          </a:p>
        </p:txBody>
      </p:sp>
    </p:spTree>
    <p:extLst>
      <p:ext uri="{BB962C8B-B14F-4D97-AF65-F5344CB8AC3E}">
        <p14:creationId xmlns:p14="http://schemas.microsoft.com/office/powerpoint/2010/main" val="3018026909"/>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p:nvSpPr>
        <p:spPr>
          <a:xfrm rot="19260000" flipV="1">
            <a:off x="5642399" y="2078797"/>
            <a:ext cx="1605178" cy="354679"/>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p:nvSpPr>
        <p:spPr>
          <a:xfrm rot="20580000" flipH="1">
            <a:off x="2585708" y="3147038"/>
            <a:ext cx="1504726" cy="34027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p:nvSpPr>
        <p:spPr>
          <a:xfrm rot="10560000">
            <a:off x="2095101" y="1040814"/>
            <a:ext cx="4967039" cy="549873"/>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p:nvSpPr>
        <p:spPr>
          <a:xfrm rot="10500000" flipH="1">
            <a:off x="2380926" y="4013854"/>
            <a:ext cx="3947880" cy="51453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6101860" y="370296"/>
            <a:ext cx="2663333" cy="1673498"/>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1500" cap="all" baseline="0">
                <a:latin typeface="Gill Sans Nova" panose="020B0602020104020203" pitchFamily="34" charset="0"/>
              </a:defRPr>
            </a:lvl1pPr>
            <a:lvl2pPr marL="0" indent="0" algn="ctr">
              <a:lnSpc>
                <a:spcPct val="100000"/>
              </a:lnSpc>
              <a:spcBef>
                <a:spcPts val="0"/>
              </a:spcBef>
              <a:buNone/>
              <a:defRPr sz="135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555353" y="1235349"/>
            <a:ext cx="2663333" cy="1673498"/>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1500" cap="all" baseline="0">
                <a:latin typeface="Gill Sans Nova" panose="020B0602020104020203" pitchFamily="34" charset="0"/>
              </a:defRPr>
            </a:lvl1pPr>
            <a:lvl2pPr marL="0" indent="0" algn="ctr">
              <a:lnSpc>
                <a:spcPct val="100000"/>
              </a:lnSpc>
              <a:spcBef>
                <a:spcPts val="0"/>
              </a:spcBef>
              <a:buNone/>
              <a:defRPr sz="135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3444241" y="2041690"/>
            <a:ext cx="2663333" cy="1673498"/>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1500" cap="all" baseline="0">
                <a:latin typeface="Gill Sans Nova" panose="020B0602020104020203" pitchFamily="34" charset="0"/>
              </a:defRPr>
            </a:lvl1pPr>
            <a:lvl2pPr marL="0" indent="0" algn="ctr">
              <a:lnSpc>
                <a:spcPct val="100000"/>
              </a:lnSpc>
              <a:spcBef>
                <a:spcPts val="0"/>
              </a:spcBef>
              <a:buNone/>
              <a:defRPr sz="135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6168523" y="3149030"/>
            <a:ext cx="2663333" cy="1673498"/>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1500" cap="all" baseline="0">
                <a:latin typeface="Gill Sans Nova" panose="020B0602020104020203" pitchFamily="34" charset="0"/>
              </a:defRPr>
            </a:lvl1pPr>
            <a:lvl2pPr marL="0" indent="0" algn="ctr">
              <a:lnSpc>
                <a:spcPct val="100000"/>
              </a:lnSpc>
              <a:spcBef>
                <a:spcPts val="0"/>
              </a:spcBef>
              <a:buNone/>
              <a:defRPr sz="135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472595" y="3226429"/>
            <a:ext cx="2663333" cy="1673498"/>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1500" cap="all" baseline="0">
                <a:latin typeface="Gill Sans Nova" panose="020B0602020104020203" pitchFamily="34" charset="0"/>
              </a:defRPr>
            </a:lvl1pPr>
            <a:lvl2pPr marL="0" indent="0" algn="ctr">
              <a:lnSpc>
                <a:spcPct val="100000"/>
              </a:lnSpc>
              <a:spcBef>
                <a:spcPts val="0"/>
              </a:spcBef>
              <a:buNone/>
              <a:defRPr sz="135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432054" y="528066"/>
            <a:ext cx="7886700" cy="507492"/>
          </a:xfrm>
        </p:spPr>
        <p:txBody>
          <a:bodyPr/>
          <a:lstStyle>
            <a:lvl1pPr>
              <a:defRPr sz="3600"/>
            </a:lvl1pPr>
          </a:lstStyle>
          <a:p>
            <a:r>
              <a:rPr lang="en-US" dirty="0"/>
              <a:t>click to edit master title style	</a:t>
            </a:r>
          </a:p>
        </p:txBody>
      </p:sp>
    </p:spTree>
    <p:extLst>
      <p:ext uri="{BB962C8B-B14F-4D97-AF65-F5344CB8AC3E}">
        <p14:creationId xmlns:p14="http://schemas.microsoft.com/office/powerpoint/2010/main" val="41306129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p:nvSpPr>
        <p:spPr>
          <a:xfrm>
            <a:off x="553316" y="1122279"/>
            <a:ext cx="8590685" cy="4021222"/>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p:nvSpPr>
        <p:spPr>
          <a:xfrm>
            <a:off x="0" y="0"/>
            <a:ext cx="6191094" cy="51435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432054" y="1762506"/>
            <a:ext cx="4848606" cy="822960"/>
          </a:xfrm>
        </p:spPr>
        <p:txBody>
          <a:bodyPr>
            <a:normAutofit/>
          </a:bodyPr>
          <a:lstStyle>
            <a:lvl1pPr marL="212598" indent="-212598">
              <a:lnSpc>
                <a:spcPct val="100000"/>
              </a:lnSpc>
              <a:spcBef>
                <a:spcPts val="0"/>
              </a:spcBef>
              <a:buFont typeface="Courier New" panose="02070309020205020404" pitchFamily="49" charset="0"/>
              <a:buChar char="o"/>
              <a:defRPr sz="1350">
                <a:solidFill>
                  <a:schemeClr val="accent1"/>
                </a:solidFill>
              </a:defRPr>
            </a:lvl1pPr>
            <a:lvl2pPr>
              <a:lnSpc>
                <a:spcPct val="100000"/>
              </a:lnSpc>
              <a:spcBef>
                <a:spcPts val="0"/>
              </a:spcBef>
              <a:defRPr sz="1200">
                <a:solidFill>
                  <a:schemeClr val="accent1"/>
                </a:solidFill>
              </a:defRPr>
            </a:lvl2pPr>
            <a:lvl3pPr>
              <a:lnSpc>
                <a:spcPct val="100000"/>
              </a:lnSpc>
              <a:spcBef>
                <a:spcPts val="0"/>
              </a:spcBef>
              <a:defRPr sz="1050">
                <a:solidFill>
                  <a:schemeClr val="accent1"/>
                </a:solidFill>
              </a:defRPr>
            </a:lvl3pPr>
            <a:lvl4pPr>
              <a:lnSpc>
                <a:spcPct val="100000"/>
              </a:lnSpc>
              <a:spcBef>
                <a:spcPts val="0"/>
              </a:spcBef>
              <a:defRPr sz="900">
                <a:solidFill>
                  <a:schemeClr val="accent1"/>
                </a:solidFill>
              </a:defRPr>
            </a:lvl4pPr>
            <a:lvl5pPr>
              <a:lnSpc>
                <a:spcPct val="100000"/>
              </a:lnSpc>
              <a:spcBef>
                <a:spcPts val="0"/>
              </a:spcBef>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30" name="Freeform: Shape 29">
            <a:extLst>
              <a:ext uri="{FF2B5EF4-FFF2-40B4-BE49-F238E27FC236}">
                <a16:creationId xmlns:a16="http://schemas.microsoft.com/office/drawing/2014/main" id="{1793FDF9-650D-88C9-2662-4EA29991B514}"/>
              </a:ext>
            </a:extLst>
          </p:cNvPr>
          <p:cNvSpPr/>
          <p:nvPr/>
        </p:nvSpPr>
        <p:spPr>
          <a:xfrm>
            <a:off x="6314591" y="0"/>
            <a:ext cx="2829410" cy="51435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432054" y="1433322"/>
            <a:ext cx="4848606" cy="301752"/>
          </a:xfrm>
        </p:spPr>
        <p:txBody>
          <a:bodyPr anchor="b">
            <a:normAutofit/>
          </a:bodyPr>
          <a:lstStyle>
            <a:lvl1pPr marL="0" indent="0">
              <a:buNone/>
              <a:defRPr sz="1500" b="0" cap="all" baseline="0">
                <a:solidFill>
                  <a:schemeClr val="accent1"/>
                </a:solidFill>
                <a:latin typeface="Gill Sans Nova" panose="020B06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32054" y="2667762"/>
            <a:ext cx="4848606" cy="301752"/>
          </a:xfrm>
        </p:spPr>
        <p:txBody>
          <a:bodyPr anchor="b">
            <a:normAutofit/>
          </a:bodyPr>
          <a:lstStyle>
            <a:lvl1pPr marL="0" indent="0">
              <a:buNone/>
              <a:defRPr sz="1500" b="0" cap="all" baseline="0">
                <a:solidFill>
                  <a:schemeClr val="accent1"/>
                </a:solidFill>
                <a:latin typeface="Gill Sans Nova" panose="020B06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32054" y="2996946"/>
            <a:ext cx="4848606" cy="822960"/>
          </a:xfrm>
        </p:spPr>
        <p:txBody>
          <a:bodyPr>
            <a:normAutofit/>
          </a:bodyPr>
          <a:lstStyle>
            <a:lvl1pPr marL="212598" indent="-212598">
              <a:lnSpc>
                <a:spcPct val="100000"/>
              </a:lnSpc>
              <a:spcBef>
                <a:spcPts val="0"/>
              </a:spcBef>
              <a:buFont typeface="Courier New" panose="02070309020205020404" pitchFamily="49" charset="0"/>
              <a:buChar char="o"/>
              <a:defRPr sz="1350">
                <a:solidFill>
                  <a:schemeClr val="accent1"/>
                </a:solidFill>
              </a:defRPr>
            </a:lvl1pPr>
            <a:lvl2pPr>
              <a:lnSpc>
                <a:spcPct val="100000"/>
              </a:lnSpc>
              <a:spcBef>
                <a:spcPts val="0"/>
              </a:spcBef>
              <a:defRPr sz="1200">
                <a:solidFill>
                  <a:schemeClr val="accent1"/>
                </a:solidFill>
              </a:defRPr>
            </a:lvl2pPr>
            <a:lvl3pPr>
              <a:lnSpc>
                <a:spcPct val="100000"/>
              </a:lnSpc>
              <a:spcBef>
                <a:spcPts val="0"/>
              </a:spcBef>
              <a:defRPr sz="1050">
                <a:solidFill>
                  <a:schemeClr val="accent1"/>
                </a:solidFill>
              </a:defRPr>
            </a:lvl3pPr>
            <a:lvl4pPr>
              <a:lnSpc>
                <a:spcPct val="100000"/>
              </a:lnSpc>
              <a:spcBef>
                <a:spcPts val="0"/>
              </a:spcBef>
              <a:defRPr sz="900">
                <a:solidFill>
                  <a:schemeClr val="accent1"/>
                </a:solidFill>
              </a:defRPr>
            </a:lvl4pPr>
            <a:lvl5pPr>
              <a:lnSpc>
                <a:spcPct val="100000"/>
              </a:lnSpc>
              <a:spcBef>
                <a:spcPts val="0"/>
              </a:spcBef>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432054" y="528066"/>
            <a:ext cx="7886700" cy="507492"/>
          </a:xfrm>
        </p:spPr>
        <p:txBody>
          <a:bodyPr/>
          <a:lstStyle>
            <a:lvl1pPr>
              <a:defRPr sz="36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p:nvCxnSpPr>
        <p:spPr>
          <a:xfrm>
            <a:off x="0" y="4743450"/>
            <a:ext cx="9144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9272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p:nvSpPr>
        <p:spPr>
          <a:xfrm>
            <a:off x="466296" y="3543454"/>
            <a:ext cx="6744896" cy="1600046"/>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p:nvSpPr>
        <p:spPr>
          <a:xfrm>
            <a:off x="0" y="-1"/>
            <a:ext cx="9144000" cy="51435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432054" y="1433322"/>
            <a:ext cx="2647188" cy="301752"/>
          </a:xfrm>
        </p:spPr>
        <p:txBody>
          <a:bodyPr anchor="ctr">
            <a:normAutofit/>
          </a:bodyPr>
          <a:lstStyle>
            <a:lvl1pPr marL="0" indent="0">
              <a:buNone/>
              <a:defRPr sz="1500" b="0" cap="all" baseline="0">
                <a:solidFill>
                  <a:schemeClr val="accent1"/>
                </a:solidFill>
                <a:latin typeface="Gill Sans Nova" panose="020B06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432054" y="1878806"/>
            <a:ext cx="2208276" cy="2763441"/>
          </a:xfrm>
        </p:spPr>
        <p:txBody>
          <a:bodyPr>
            <a:normAutofit/>
          </a:bodyPr>
          <a:lstStyle>
            <a:lvl1pPr marL="212598" indent="-212598">
              <a:lnSpc>
                <a:spcPct val="100000"/>
              </a:lnSpc>
              <a:spcBef>
                <a:spcPts val="0"/>
              </a:spcBef>
              <a:buFont typeface="Courier New" panose="02070309020205020404" pitchFamily="49" charset="0"/>
              <a:buChar char="o"/>
              <a:defRPr sz="1350">
                <a:solidFill>
                  <a:schemeClr val="accent1"/>
                </a:solidFill>
              </a:defRPr>
            </a:lvl1pPr>
            <a:lvl2pPr>
              <a:lnSpc>
                <a:spcPct val="100000"/>
              </a:lnSpc>
              <a:spcBef>
                <a:spcPts val="0"/>
              </a:spcBef>
              <a:defRPr sz="1200">
                <a:solidFill>
                  <a:schemeClr val="accent1"/>
                </a:solidFill>
              </a:defRPr>
            </a:lvl2pPr>
            <a:lvl3pPr>
              <a:lnSpc>
                <a:spcPct val="100000"/>
              </a:lnSpc>
              <a:spcBef>
                <a:spcPts val="0"/>
              </a:spcBef>
              <a:defRPr sz="1050">
                <a:solidFill>
                  <a:schemeClr val="accent1"/>
                </a:solidFill>
              </a:defRPr>
            </a:lvl3pPr>
            <a:lvl4pPr>
              <a:lnSpc>
                <a:spcPct val="100000"/>
              </a:lnSpc>
              <a:spcBef>
                <a:spcPts val="0"/>
              </a:spcBef>
              <a:defRPr sz="900">
                <a:solidFill>
                  <a:schemeClr val="accent1"/>
                </a:solidFill>
              </a:defRPr>
            </a:lvl4pPr>
            <a:lvl5pPr>
              <a:lnSpc>
                <a:spcPct val="100000"/>
              </a:lnSpc>
              <a:spcBef>
                <a:spcPts val="0"/>
              </a:spcBef>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3586734" y="1433322"/>
            <a:ext cx="2647188" cy="301752"/>
          </a:xfrm>
        </p:spPr>
        <p:txBody>
          <a:bodyPr anchor="ctr">
            <a:normAutofit/>
          </a:bodyPr>
          <a:lstStyle>
            <a:lvl1pPr marL="0" indent="0">
              <a:buNone/>
              <a:defRPr sz="1500" b="0" cap="all" baseline="0">
                <a:solidFill>
                  <a:schemeClr val="accent1"/>
                </a:solidFill>
                <a:latin typeface="Gill Sans Nova" panose="020B06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3586734" y="1878806"/>
            <a:ext cx="2208276" cy="2763441"/>
          </a:xfrm>
        </p:spPr>
        <p:txBody>
          <a:bodyPr>
            <a:normAutofit/>
          </a:bodyPr>
          <a:lstStyle>
            <a:lvl1pPr marL="212598" indent="-212598">
              <a:lnSpc>
                <a:spcPct val="100000"/>
              </a:lnSpc>
              <a:spcBef>
                <a:spcPts val="0"/>
              </a:spcBef>
              <a:buFont typeface="Courier New" panose="02070309020205020404" pitchFamily="49" charset="0"/>
              <a:buChar char="o"/>
              <a:defRPr sz="1350">
                <a:solidFill>
                  <a:schemeClr val="accent1"/>
                </a:solidFill>
              </a:defRPr>
            </a:lvl1pPr>
            <a:lvl2pPr>
              <a:lnSpc>
                <a:spcPct val="100000"/>
              </a:lnSpc>
              <a:spcBef>
                <a:spcPts val="0"/>
              </a:spcBef>
              <a:defRPr sz="1200">
                <a:solidFill>
                  <a:schemeClr val="accent1"/>
                </a:solidFill>
              </a:defRPr>
            </a:lvl2pPr>
            <a:lvl3pPr>
              <a:lnSpc>
                <a:spcPct val="100000"/>
              </a:lnSpc>
              <a:spcBef>
                <a:spcPts val="0"/>
              </a:spcBef>
              <a:defRPr sz="1050">
                <a:solidFill>
                  <a:schemeClr val="accent1"/>
                </a:solidFill>
              </a:defRPr>
            </a:lvl3pPr>
            <a:lvl4pPr>
              <a:lnSpc>
                <a:spcPct val="100000"/>
              </a:lnSpc>
              <a:spcBef>
                <a:spcPts val="0"/>
              </a:spcBef>
              <a:defRPr sz="900">
                <a:solidFill>
                  <a:schemeClr val="accent1"/>
                </a:solidFill>
              </a:defRPr>
            </a:lvl4pPr>
            <a:lvl5pPr>
              <a:lnSpc>
                <a:spcPct val="100000"/>
              </a:lnSpc>
              <a:spcBef>
                <a:spcPts val="0"/>
              </a:spcBef>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432054" y="528066"/>
            <a:ext cx="7886700" cy="507492"/>
          </a:xfrm>
        </p:spPr>
        <p:txBody>
          <a:bodyPr/>
          <a:lstStyle>
            <a:lvl1pPr>
              <a:defRPr sz="36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6645402" y="1433322"/>
            <a:ext cx="2208276" cy="301752"/>
          </a:xfrm>
        </p:spPr>
        <p:txBody>
          <a:bodyPr anchor="ctr">
            <a:normAutofit/>
          </a:bodyPr>
          <a:lstStyle>
            <a:lvl1pPr marL="0" indent="0">
              <a:buNone/>
              <a:defRPr sz="1500" b="0" cap="all" baseline="0">
                <a:solidFill>
                  <a:schemeClr val="accent1"/>
                </a:solidFill>
                <a:latin typeface="Gill Sans Nova" panose="020B06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6645402" y="1869329"/>
            <a:ext cx="2208276" cy="2763441"/>
          </a:xfrm>
        </p:spPr>
        <p:txBody>
          <a:bodyPr>
            <a:normAutofit/>
          </a:bodyPr>
          <a:lstStyle>
            <a:lvl1pPr marL="212598" indent="-212598">
              <a:lnSpc>
                <a:spcPct val="100000"/>
              </a:lnSpc>
              <a:spcBef>
                <a:spcPts val="0"/>
              </a:spcBef>
              <a:buFont typeface="Courier New" panose="02070309020205020404" pitchFamily="49" charset="0"/>
              <a:buChar char="o"/>
              <a:defRPr sz="1350">
                <a:solidFill>
                  <a:schemeClr val="accent1"/>
                </a:solidFill>
              </a:defRPr>
            </a:lvl1pPr>
            <a:lvl2pPr>
              <a:lnSpc>
                <a:spcPct val="100000"/>
              </a:lnSpc>
              <a:spcBef>
                <a:spcPts val="0"/>
              </a:spcBef>
              <a:defRPr sz="1200">
                <a:solidFill>
                  <a:schemeClr val="accent1"/>
                </a:solidFill>
              </a:defRPr>
            </a:lvl2pPr>
            <a:lvl3pPr>
              <a:lnSpc>
                <a:spcPct val="100000"/>
              </a:lnSpc>
              <a:spcBef>
                <a:spcPts val="0"/>
              </a:spcBef>
              <a:defRPr sz="1050">
                <a:solidFill>
                  <a:schemeClr val="accent1"/>
                </a:solidFill>
              </a:defRPr>
            </a:lvl3pPr>
            <a:lvl4pPr>
              <a:lnSpc>
                <a:spcPct val="100000"/>
              </a:lnSpc>
              <a:spcBef>
                <a:spcPts val="0"/>
              </a:spcBef>
              <a:defRPr sz="900">
                <a:solidFill>
                  <a:schemeClr val="accent1"/>
                </a:solidFill>
              </a:defRPr>
            </a:lvl4pPr>
            <a:lvl5pPr>
              <a:lnSpc>
                <a:spcPct val="100000"/>
              </a:lnSpc>
              <a:spcBef>
                <a:spcPts val="0"/>
              </a:spcBef>
              <a:defRPr sz="9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p:nvCxnSpPr>
        <p:spPr>
          <a:xfrm>
            <a:off x="0" y="4743450"/>
            <a:ext cx="9144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1304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p:nvSpPr>
        <p:spPr>
          <a:xfrm>
            <a:off x="4742696" y="0"/>
            <a:ext cx="4401303" cy="4623026"/>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432054" y="1460754"/>
            <a:ext cx="3429000" cy="3053047"/>
          </a:xfrm>
        </p:spPr>
        <p:txBody>
          <a:bodyPr>
            <a:normAutofit/>
          </a:bodyPr>
          <a:lstStyle>
            <a:lvl1pPr marL="0" indent="0">
              <a:lnSpc>
                <a:spcPct val="100000"/>
              </a:lnSpc>
              <a:spcBef>
                <a:spcPts val="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432053" y="528066"/>
            <a:ext cx="6858000" cy="507492"/>
          </a:xfrm>
        </p:spPr>
        <p:txBody>
          <a:bodyPr anchor="b"/>
          <a:lstStyle>
            <a:lvl1pPr>
              <a:defRPr sz="36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p:nvSpPr>
        <p:spPr>
          <a:xfrm>
            <a:off x="4473108" y="480252"/>
            <a:ext cx="4682402" cy="3852847"/>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4984698" y="0"/>
            <a:ext cx="4159302" cy="4547319"/>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183061504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p:nvSpPr>
        <p:spPr>
          <a:xfrm>
            <a:off x="0" y="1567654"/>
            <a:ext cx="3769269" cy="3575846"/>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143000" y="877824"/>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p:nvSpPr>
        <p:spPr>
          <a:xfrm>
            <a:off x="4630136" y="1"/>
            <a:ext cx="4513865" cy="4341667"/>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p:nvSpPr>
        <p:spPr>
          <a:xfrm>
            <a:off x="1" y="-1"/>
            <a:ext cx="3200693" cy="2162061"/>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p:nvSpPr>
        <p:spPr>
          <a:xfrm>
            <a:off x="7897926" y="890851"/>
            <a:ext cx="1258934" cy="409542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1583831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Freeform: Shape 8">
            <a:extLst>
              <a:ext uri="{FF2B5EF4-FFF2-40B4-BE49-F238E27FC236}">
                <a16:creationId xmlns:a16="http://schemas.microsoft.com/office/drawing/2014/main" id="{30B88804-97CC-BE78-8D40-672973E4CD32}"/>
              </a:ext>
            </a:extLst>
          </p:cNvPr>
          <p:cNvSpPr/>
          <p:nvPr/>
        </p:nvSpPr>
        <p:spPr>
          <a:xfrm>
            <a:off x="1" y="1"/>
            <a:ext cx="2323373" cy="1899323"/>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p:nvSpPr>
        <p:spPr>
          <a:xfrm>
            <a:off x="6873125" y="1846025"/>
            <a:ext cx="2270876"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432053" y="528066"/>
            <a:ext cx="6858000" cy="507492"/>
          </a:xfrm>
        </p:spPr>
        <p:txBody>
          <a:bodyPr anchor="b"/>
          <a:lstStyle>
            <a:lvl1pPr>
              <a:defRPr sz="3600"/>
            </a:lvl1pPr>
          </a:lstStyle>
          <a:p>
            <a:r>
              <a:rPr lang="en-US" dirty="0"/>
              <a:t>click to edit master title style</a:t>
            </a:r>
          </a:p>
        </p:txBody>
      </p:sp>
    </p:spTree>
    <p:extLst>
      <p:ext uri="{BB962C8B-B14F-4D97-AF65-F5344CB8AC3E}">
        <p14:creationId xmlns:p14="http://schemas.microsoft.com/office/powerpoint/2010/main" val="402869319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p:nvSpPr>
        <p:spPr>
          <a:xfrm>
            <a:off x="1" y="1"/>
            <a:ext cx="2323373" cy="1899323"/>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p:nvSpPr>
        <p:spPr>
          <a:xfrm>
            <a:off x="6873125" y="1846025"/>
            <a:ext cx="2270876"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432053" y="528066"/>
            <a:ext cx="6858000" cy="507492"/>
          </a:xfrm>
        </p:spPr>
        <p:txBody>
          <a:bodyPr anchor="b"/>
          <a:lstStyle>
            <a:lvl1pPr>
              <a:defRPr sz="3600"/>
            </a:lvl1pPr>
          </a:lstStyle>
          <a:p>
            <a:r>
              <a:rPr lang="en-US" dirty="0"/>
              <a:t>click to edit master title style</a:t>
            </a:r>
          </a:p>
        </p:txBody>
      </p:sp>
    </p:spTree>
    <p:extLst>
      <p:ext uri="{BB962C8B-B14F-4D97-AF65-F5344CB8AC3E}">
        <p14:creationId xmlns:p14="http://schemas.microsoft.com/office/powerpoint/2010/main" val="104698368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p:nvSpPr>
        <p:spPr>
          <a:xfrm>
            <a:off x="1" y="1"/>
            <a:ext cx="2323373" cy="1899323"/>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p:nvSpPr>
        <p:spPr>
          <a:xfrm>
            <a:off x="6873125" y="1846025"/>
            <a:ext cx="2270876"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629841" y="342900"/>
            <a:ext cx="2949178" cy="120015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5154797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556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p:nvSpPr>
        <p:spPr>
          <a:xfrm>
            <a:off x="0" y="0"/>
            <a:ext cx="5300798" cy="51435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28288" y="2091391"/>
            <a:ext cx="4672148" cy="994172"/>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843016" y="877824"/>
            <a:ext cx="3099816" cy="3263504"/>
          </a:xfrm>
        </p:spPr>
        <p:txBody>
          <a:bodyPr/>
          <a:lstStyle>
            <a:lvl1pPr marL="0" indent="0" algn="r">
              <a:buNone/>
              <a:defRPr sz="1800" cap="all" baseline="0"/>
            </a:lvl1pPr>
            <a:lvl2pPr marL="342900" indent="0" algn="r">
              <a:buNone/>
              <a:defRPr sz="1350">
                <a:latin typeface="+mj-lt"/>
              </a:defRPr>
            </a:lvl2pPr>
            <a:lvl3pPr marL="685800" indent="0" algn="r">
              <a:buNone/>
              <a:defRPr/>
            </a:lvl3pPr>
            <a:lvl4pPr marL="1028700" indent="0" algn="r">
              <a:buNone/>
              <a:defRPr/>
            </a:lvl4pPr>
            <a:lvl5pPr marL="13716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p:nvSpPr>
        <p:spPr>
          <a:xfrm>
            <a:off x="0" y="135334"/>
            <a:ext cx="3995894" cy="2251113"/>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p:nvSpPr>
        <p:spPr>
          <a:xfrm>
            <a:off x="1348788" y="4198363"/>
            <a:ext cx="1822586" cy="970754"/>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p:nvSpPr>
        <p:spPr>
          <a:xfrm>
            <a:off x="-8216" y="2991419"/>
            <a:ext cx="1852097" cy="2170165"/>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3970918571"/>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0757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432053" y="528066"/>
            <a:ext cx="4876965" cy="507492"/>
          </a:xfrm>
        </p:spPr>
        <p:txBody>
          <a:bodyPr anchor="b"/>
          <a:lstStyle>
            <a:lvl1pPr>
              <a:defRPr sz="36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432054" y="1460754"/>
            <a:ext cx="3429000" cy="3053047"/>
          </a:xfrm>
        </p:spPr>
        <p:txBody>
          <a:bodyPr>
            <a:normAutofit/>
          </a:bodyPr>
          <a:lstStyle>
            <a:lvl1pPr marL="0" indent="0">
              <a:lnSpc>
                <a:spcPct val="100000"/>
              </a:lnSpc>
              <a:spcBef>
                <a:spcPts val="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p:nvPicPr>
        <p:blipFill rotWithShape="1">
          <a:blip r:embed="rId2">
            <a:alphaModFix/>
          </a:blip>
          <a:srcRect r="30186" b="9728"/>
          <a:stretch/>
        </p:blipFill>
        <p:spPr>
          <a:xfrm>
            <a:off x="5076148" y="987361"/>
            <a:ext cx="3545338" cy="3748599"/>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p:nvSpPr>
        <p:spPr>
          <a:xfrm>
            <a:off x="5309019" y="1"/>
            <a:ext cx="3834982" cy="4622197"/>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5861602" y="0"/>
            <a:ext cx="3282398" cy="45138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753930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p:nvSpPr>
        <p:spPr>
          <a:xfrm>
            <a:off x="1" y="1090915"/>
            <a:ext cx="5459965" cy="4052585"/>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1920240" y="2308861"/>
            <a:ext cx="3630481" cy="1330166"/>
          </a:xfrm>
        </p:spPr>
        <p:txBody>
          <a:bodyPr anchor="b"/>
          <a:lstStyle>
            <a:lvl1pPr>
              <a:defRPr sz="45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1920240" y="3639027"/>
            <a:ext cx="3630481" cy="413558"/>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p:nvSpPr>
        <p:spPr>
          <a:xfrm>
            <a:off x="1" y="1"/>
            <a:ext cx="3980135" cy="3086027"/>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p:nvSpPr>
        <p:spPr>
          <a:xfrm>
            <a:off x="4342710" y="1"/>
            <a:ext cx="4801289" cy="51434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p:nvSpPr>
        <p:spPr>
          <a:xfrm>
            <a:off x="3562175" y="4312782"/>
            <a:ext cx="3954920" cy="876885"/>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p:nvSpPr>
        <p:spPr>
          <a:xfrm>
            <a:off x="6005137" y="2400661"/>
            <a:ext cx="3150647" cy="2764270"/>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4275506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p:nvSpPr>
        <p:spPr>
          <a:xfrm>
            <a:off x="6484370" y="0"/>
            <a:ext cx="2659631" cy="3502422"/>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p:nvSpPr>
        <p:spPr>
          <a:xfrm>
            <a:off x="7382688" y="1261485"/>
            <a:ext cx="1768331" cy="3888784"/>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432054" y="528066"/>
            <a:ext cx="7886700" cy="507492"/>
          </a:xfrm>
        </p:spPr>
        <p:txBody>
          <a:bodyPr/>
          <a:lstStyle>
            <a:lvl1pPr>
              <a:defRPr sz="36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432054" y="1426464"/>
            <a:ext cx="7022592"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08171954"/>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432054" y="528066"/>
            <a:ext cx="7886700" cy="507492"/>
          </a:xfrm>
        </p:spPr>
        <p:txBody>
          <a:bodyPr/>
          <a:lstStyle>
            <a:lvl1pPr>
              <a:defRPr sz="36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432054" y="1426464"/>
            <a:ext cx="7022592"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Freeform: Shape 12">
            <a:extLst>
              <a:ext uri="{FF2B5EF4-FFF2-40B4-BE49-F238E27FC236}">
                <a16:creationId xmlns:a16="http://schemas.microsoft.com/office/drawing/2014/main" id="{B05A86D8-26B0-1ADB-0CE2-B445D2A2866D}"/>
              </a:ext>
            </a:extLst>
          </p:cNvPr>
          <p:cNvSpPr/>
          <p:nvPr/>
        </p:nvSpPr>
        <p:spPr>
          <a:xfrm>
            <a:off x="3450608" y="0"/>
            <a:ext cx="5693392" cy="51435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p:nvSpPr>
        <p:spPr>
          <a:xfrm>
            <a:off x="4600500" y="-22942"/>
            <a:ext cx="3785611" cy="5186444"/>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3370471814"/>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p:nvSpPr>
        <p:spPr>
          <a:xfrm>
            <a:off x="0" y="0"/>
            <a:ext cx="3227863" cy="4575221"/>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p:nvSpPr>
        <p:spPr>
          <a:xfrm>
            <a:off x="1" y="1"/>
            <a:ext cx="2323373" cy="1899323"/>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p:nvSpPr>
        <p:spPr>
          <a:xfrm>
            <a:off x="6873125" y="1846025"/>
            <a:ext cx="2270876" cy="3254284"/>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432054" y="528066"/>
            <a:ext cx="7886700" cy="507492"/>
          </a:xfrm>
        </p:spPr>
        <p:txBody>
          <a:bodyPr/>
          <a:lstStyle>
            <a:lvl1pPr>
              <a:defRPr sz="36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432054" y="1426464"/>
            <a:ext cx="7886700" cy="2907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3756746"/>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p:nvSpPr>
        <p:spPr>
          <a:xfrm>
            <a:off x="1" y="1"/>
            <a:ext cx="2412268" cy="261033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sp>
        <p:nvSpPr>
          <p:cNvPr id="37" name="Freeform: Shape 36">
            <a:extLst>
              <a:ext uri="{FF2B5EF4-FFF2-40B4-BE49-F238E27FC236}">
                <a16:creationId xmlns:a16="http://schemas.microsoft.com/office/drawing/2014/main" id="{5199B7A0-EDB8-5A2D-0096-78B259F81F83}"/>
              </a:ext>
            </a:extLst>
          </p:cNvPr>
          <p:cNvSpPr/>
          <p:nvPr/>
        </p:nvSpPr>
        <p:spPr>
          <a:xfrm>
            <a:off x="6364192" y="1214109"/>
            <a:ext cx="2779810" cy="3922364"/>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1058687" y="335812"/>
            <a:ext cx="1748014" cy="1424034"/>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2458641" y="2055019"/>
            <a:ext cx="4266009" cy="1521619"/>
          </a:xfrm>
        </p:spPr>
        <p:txBody>
          <a:bodyPr>
            <a:normAutofit/>
          </a:bodyPr>
          <a:lstStyle>
            <a:lvl1pPr marL="0" indent="0" algn="ctr">
              <a:lnSpc>
                <a:spcPct val="100000"/>
              </a:lnSpc>
              <a:spcBef>
                <a:spcPts val="0"/>
              </a:spcBef>
              <a:buNone/>
              <a:defRPr sz="18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628650" y="1426464"/>
            <a:ext cx="7886700" cy="349758"/>
          </a:xfrm>
        </p:spPr>
        <p:txBody>
          <a:bodyPr/>
          <a:lstStyle>
            <a:lvl1pPr algn="ctr">
              <a:defRPr sz="18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p:nvSpPr>
        <p:spPr>
          <a:xfrm>
            <a:off x="1" y="2"/>
            <a:ext cx="1857332" cy="2532935"/>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p:nvSpPr>
        <p:spPr>
          <a:xfrm>
            <a:off x="1524190" y="444742"/>
            <a:ext cx="6254981" cy="376234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3297466756"/>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432054" y="528066"/>
            <a:ext cx="7886700" cy="507492"/>
          </a:xfrm>
        </p:spPr>
        <p:txBody>
          <a:bodyPr/>
          <a:lstStyle>
            <a:lvl1pPr>
              <a:defRPr sz="36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p:nvSpPr>
        <p:spPr>
          <a:xfrm>
            <a:off x="0" y="1230928"/>
            <a:ext cx="9144000" cy="391257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401988" y="1268730"/>
            <a:ext cx="1818992" cy="2507403"/>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2583092" y="1268730"/>
            <a:ext cx="1818992" cy="2507403"/>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4764196" y="1268730"/>
            <a:ext cx="1818992" cy="2507403"/>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6945301" y="1268730"/>
            <a:ext cx="1818992" cy="2507403"/>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35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508397" y="3881628"/>
            <a:ext cx="1817370" cy="274320"/>
          </a:xfrm>
        </p:spPr>
        <p:txBody>
          <a:bodyPr anchor="b">
            <a:noAutofit/>
          </a:bodyPr>
          <a:lstStyle>
            <a:lvl1pPr marL="0" indent="0" algn="ctr">
              <a:lnSpc>
                <a:spcPct val="100000"/>
              </a:lnSpc>
              <a:spcBef>
                <a:spcPts val="0"/>
              </a:spcBef>
              <a:buNone/>
              <a:defRPr sz="135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2583092" y="3881628"/>
            <a:ext cx="1817370" cy="274320"/>
          </a:xfrm>
        </p:spPr>
        <p:txBody>
          <a:bodyPr anchor="b">
            <a:noAutofit/>
          </a:bodyPr>
          <a:lstStyle>
            <a:lvl1pPr marL="0" indent="0" algn="ctr">
              <a:lnSpc>
                <a:spcPct val="100000"/>
              </a:lnSpc>
              <a:spcBef>
                <a:spcPts val="0"/>
              </a:spcBef>
              <a:buNone/>
              <a:defRPr sz="135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4826198" y="3881628"/>
            <a:ext cx="1817370" cy="274320"/>
          </a:xfrm>
        </p:spPr>
        <p:txBody>
          <a:bodyPr anchor="b">
            <a:noAutofit/>
          </a:bodyPr>
          <a:lstStyle>
            <a:lvl1pPr marL="0" indent="0" algn="ctr">
              <a:lnSpc>
                <a:spcPct val="100000"/>
              </a:lnSpc>
              <a:spcBef>
                <a:spcPts val="0"/>
              </a:spcBef>
              <a:buNone/>
              <a:defRPr sz="135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6945301" y="3881628"/>
            <a:ext cx="1817370" cy="274320"/>
          </a:xfrm>
        </p:spPr>
        <p:txBody>
          <a:bodyPr anchor="b">
            <a:noAutofit/>
          </a:bodyPr>
          <a:lstStyle>
            <a:lvl1pPr marL="0" indent="0" algn="ctr">
              <a:lnSpc>
                <a:spcPct val="100000"/>
              </a:lnSpc>
              <a:spcBef>
                <a:spcPts val="0"/>
              </a:spcBef>
              <a:buNone/>
              <a:defRPr sz="135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508397" y="4162806"/>
            <a:ext cx="1817370" cy="274320"/>
          </a:xfrm>
        </p:spPr>
        <p:txBody>
          <a:bodyPr anchor="t">
            <a:noAutofit/>
          </a:bodyPr>
          <a:lstStyle>
            <a:lvl1pPr marL="0" indent="0" algn="ctr">
              <a:lnSpc>
                <a:spcPct val="100000"/>
              </a:lnSpc>
              <a:spcBef>
                <a:spcPts val="0"/>
              </a:spcBef>
              <a:buNone/>
              <a:defRPr sz="135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2583092" y="4162806"/>
            <a:ext cx="1817370" cy="274320"/>
          </a:xfrm>
        </p:spPr>
        <p:txBody>
          <a:bodyPr anchor="t">
            <a:noAutofit/>
          </a:bodyPr>
          <a:lstStyle>
            <a:lvl1pPr marL="0" indent="0" algn="ctr">
              <a:lnSpc>
                <a:spcPct val="100000"/>
              </a:lnSpc>
              <a:spcBef>
                <a:spcPts val="0"/>
              </a:spcBef>
              <a:buNone/>
              <a:defRPr sz="135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4826198" y="4162806"/>
            <a:ext cx="1817370" cy="274320"/>
          </a:xfrm>
        </p:spPr>
        <p:txBody>
          <a:bodyPr anchor="t">
            <a:noAutofit/>
          </a:bodyPr>
          <a:lstStyle>
            <a:lvl1pPr marL="0" indent="0" algn="ctr">
              <a:lnSpc>
                <a:spcPct val="100000"/>
              </a:lnSpc>
              <a:spcBef>
                <a:spcPts val="0"/>
              </a:spcBef>
              <a:buNone/>
              <a:defRPr sz="135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6945301" y="4162806"/>
            <a:ext cx="1817370" cy="274320"/>
          </a:xfrm>
        </p:spPr>
        <p:txBody>
          <a:bodyPr anchor="t">
            <a:noAutofit/>
          </a:bodyPr>
          <a:lstStyle>
            <a:lvl1pPr marL="0" indent="0" algn="ctr">
              <a:lnSpc>
                <a:spcPct val="100000"/>
              </a:lnSpc>
              <a:spcBef>
                <a:spcPts val="0"/>
              </a:spcBef>
              <a:buNone/>
              <a:defRPr sz="135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8" name="Freeform: Shape 17">
            <a:extLst>
              <a:ext uri="{FF2B5EF4-FFF2-40B4-BE49-F238E27FC236}">
                <a16:creationId xmlns:a16="http://schemas.microsoft.com/office/drawing/2014/main" id="{F0A8F0DB-3D3D-DC0F-84AC-4386B58AD6E5}"/>
              </a:ext>
            </a:extLst>
          </p:cNvPr>
          <p:cNvSpPr>
            <a:spLocks/>
          </p:cNvSpPr>
          <p:nvPr/>
        </p:nvSpPr>
        <p:spPr>
          <a:xfrm>
            <a:off x="4193355" y="1"/>
            <a:ext cx="4022008" cy="442549"/>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050" dirty="0">
              <a:solidFill>
                <a:schemeClr val="tx1"/>
              </a:solidFill>
            </a:endParaRPr>
          </a:p>
        </p:txBody>
      </p:sp>
    </p:spTree>
    <p:extLst>
      <p:ext uri="{BB962C8B-B14F-4D97-AF65-F5344CB8AC3E}">
        <p14:creationId xmlns:p14="http://schemas.microsoft.com/office/powerpoint/2010/main" val="4048751989"/>
      </p:ext>
    </p:extLst>
  </p:cSld>
  <p:clrMapOvr>
    <a:masterClrMapping/>
  </p:clrMapOvr>
  <p:hf sldNum="0" hdr="0" ftr="0" dt="0"/>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274320" y="4848606"/>
            <a:ext cx="740664" cy="233172"/>
          </a:xfrm>
          <a:prstGeom prst="rect">
            <a:avLst/>
          </a:prstGeom>
        </p:spPr>
        <p:txBody>
          <a:bodyPr vert="horz" lIns="91440" tIns="45720" rIns="91440" bIns="45720" rtlCol="0" anchor="ctr"/>
          <a:lstStyle>
            <a:lvl1pPr algn="l">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3284982" y="4848606"/>
            <a:ext cx="2578608" cy="233172"/>
          </a:xfrm>
          <a:prstGeom prst="rect">
            <a:avLst/>
          </a:prstGeom>
        </p:spPr>
        <p:txBody>
          <a:bodyPr vert="horz" lIns="91440" tIns="45720" rIns="91440" bIns="45720" rtlCol="0" anchor="ctr"/>
          <a:lstStyle>
            <a:lvl1pPr algn="ctr">
              <a:defRPr sz="105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8270748" y="4848606"/>
            <a:ext cx="740664" cy="233172"/>
          </a:xfrm>
          <a:prstGeom prst="rect">
            <a:avLst/>
          </a:prstGeom>
        </p:spPr>
        <p:txBody>
          <a:bodyPr vert="horz" lIns="91440" tIns="45720" rIns="91440" bIns="45720" rtlCol="0" anchor="ctr"/>
          <a:lstStyle>
            <a:lvl1pPr algn="r">
              <a:defRPr sz="105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p:nvCxnSpPr>
        <p:spPr>
          <a:xfrm>
            <a:off x="0" y="4743450"/>
            <a:ext cx="9144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3644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lvl1pPr algn="l" defTabSz="6858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www.activekids.com/parenting-and-family/articles/11-homemade-valentine-s-day-projec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hosbeg.com/7-tips-for-eating-a-variety-of-food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p13"/>
          <p:cNvSpPr txBox="1">
            <a:spLocks noGrp="1"/>
          </p:cNvSpPr>
          <p:nvPr>
            <p:ph type="ctrTitle"/>
          </p:nvPr>
        </p:nvSpPr>
        <p:spPr>
          <a:xfrm>
            <a:off x="1143000" y="1345974"/>
            <a:ext cx="6858000" cy="1790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8500" dirty="0">
                <a:solidFill>
                  <a:schemeClr val="accent2"/>
                </a:solidFill>
                <a:latin typeface="Modern Love Caps" panose="04070805081001020A01" pitchFamily="82" charset="0"/>
                <a:ea typeface="Pirata One"/>
                <a:cs typeface="Pirata One"/>
                <a:sym typeface="Pirata One"/>
              </a:rPr>
              <a:t>God’s Love</a:t>
            </a:r>
            <a:endParaRPr sz="8500" dirty="0">
              <a:solidFill>
                <a:schemeClr val="accent2"/>
              </a:solidFill>
              <a:latin typeface="Modern Love Caps" panose="04070805081001020A01" pitchFamily="82" charset="0"/>
              <a:ea typeface="Pirata One"/>
              <a:cs typeface="Pirata One"/>
              <a:sym typeface="Pirata One"/>
            </a:endParaRPr>
          </a:p>
        </p:txBody>
      </p:sp>
      <p:sp>
        <p:nvSpPr>
          <p:cNvPr id="4" name="Subtitle 3">
            <a:extLst>
              <a:ext uri="{FF2B5EF4-FFF2-40B4-BE49-F238E27FC236}">
                <a16:creationId xmlns:a16="http://schemas.microsoft.com/office/drawing/2014/main" id="{FBD67199-FF0D-5696-A9BB-91F35B90307A}"/>
              </a:ext>
            </a:extLst>
          </p:cNvPr>
          <p:cNvSpPr>
            <a:spLocks noGrp="1"/>
          </p:cNvSpPr>
          <p:nvPr>
            <p:ph type="subTitle" idx="1"/>
          </p:nvPr>
        </p:nvSpPr>
        <p:spPr>
          <a:xfrm>
            <a:off x="1143000" y="3136674"/>
            <a:ext cx="6858000" cy="1241822"/>
          </a:xfrm>
        </p:spPr>
        <p:txBody>
          <a:bodyPr>
            <a:normAutofit/>
          </a:bodyPr>
          <a:lstStyle/>
          <a:p>
            <a:r>
              <a:rPr lang="en-US" sz="2000" dirty="0">
                <a:solidFill>
                  <a:schemeClr val="tx1">
                    <a:lumMod val="60000"/>
                    <a:lumOff val="40000"/>
                  </a:schemeClr>
                </a:solidFill>
                <a:latin typeface="Modern Love" panose="04090805081005020601" pitchFamily="82" charset="0"/>
              </a:rPr>
              <a:t>How do we share 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accent2"/>
                </a:solidFill>
                <a:latin typeface="Modern Love" panose="04090805081005020601" pitchFamily="82" charset="0"/>
                <a:ea typeface="Pirata One"/>
                <a:cs typeface="Pirata One"/>
                <a:sym typeface="Pirata One"/>
              </a:rPr>
              <a:t>7. THE GOLDEN RULE</a:t>
            </a:r>
            <a:endParaRPr sz="3500" dirty="0">
              <a:solidFill>
                <a:schemeClr val="accent2"/>
              </a:solidFill>
              <a:latin typeface="Modern Love" panose="04090805081005020601" pitchFamily="82" charset="0"/>
              <a:ea typeface="Pirata One"/>
              <a:cs typeface="Pirata One"/>
              <a:sym typeface="Pirata One"/>
            </a:endParaRPr>
          </a:p>
        </p:txBody>
      </p:sp>
      <p:sp>
        <p:nvSpPr>
          <p:cNvPr id="112" name="Google Shape;112;p22"/>
          <p:cNvSpPr txBox="1">
            <a:spLocks noGrp="1"/>
          </p:cNvSpPr>
          <p:nvPr>
            <p:ph type="body" idx="1"/>
          </p:nvPr>
        </p:nvSpPr>
        <p:spPr>
          <a:xfrm>
            <a:off x="311700" y="1209675"/>
            <a:ext cx="8520600" cy="3359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200" i="1" dirty="0">
                <a:ea typeface="Playfair Display"/>
                <a:cs typeface="Playfair Display"/>
                <a:sym typeface="Playfair Display"/>
              </a:rPr>
              <a:t>Matthew 7:12 - “Therefore all things whatsoever ye would that men should do to you, do ye even so to them: for this is the law and the prophets.”</a:t>
            </a:r>
            <a:br>
              <a:rPr lang="en" sz="2200" i="1" dirty="0">
                <a:ea typeface="Playfair Display"/>
                <a:cs typeface="Playfair Display"/>
                <a:sym typeface="Playfair Display"/>
              </a:rPr>
            </a:br>
            <a:endParaRPr sz="2200" dirty="0">
              <a:ea typeface="Playfair Display"/>
              <a:cs typeface="Playfair Display"/>
              <a:sym typeface="Playfair Display"/>
            </a:endParaRPr>
          </a:p>
          <a:p>
            <a:pPr marL="457200" lvl="0" indent="-339725" algn="l" rtl="0">
              <a:spcBef>
                <a:spcPts val="1200"/>
              </a:spcBef>
              <a:spcAft>
                <a:spcPts val="0"/>
              </a:spcAft>
              <a:buClr>
                <a:schemeClr val="dk1"/>
              </a:buClr>
              <a:buSzPts val="1750"/>
              <a:buFont typeface="Playfair Display"/>
              <a:buChar char="-"/>
            </a:pPr>
            <a:r>
              <a:rPr lang="en-US" sz="2200" dirty="0">
                <a:ea typeface="Playfair Display"/>
                <a:cs typeface="Playfair Display"/>
                <a:sym typeface="Playfair Display"/>
              </a:rPr>
              <a:t>H</a:t>
            </a:r>
            <a:r>
              <a:rPr lang="en" sz="2200" dirty="0">
                <a:ea typeface="Playfair Display"/>
                <a:cs typeface="Playfair Display"/>
                <a:sym typeface="Playfair Display"/>
              </a:rPr>
              <a:t>ow were you saved? Do you remember your life before being saved? We should remember our past experiences before we had CHRIST and extend love to those who have not yet embraced HIS love.</a:t>
            </a:r>
          </a:p>
          <a:p>
            <a:pPr marL="457200" lvl="0" indent="-339725" algn="l" rtl="0">
              <a:spcBef>
                <a:spcPts val="1200"/>
              </a:spcBef>
              <a:spcAft>
                <a:spcPts val="0"/>
              </a:spcAft>
              <a:buClr>
                <a:schemeClr val="dk1"/>
              </a:buClr>
              <a:buSzPts val="1750"/>
              <a:buFont typeface="Playfair Display"/>
              <a:buChar char="-"/>
            </a:pPr>
            <a:r>
              <a:rPr lang="en" sz="2200" dirty="0">
                <a:ea typeface="Playfair Display"/>
                <a:cs typeface="Playfair Display"/>
                <a:sym typeface="Playfair Display"/>
              </a:rPr>
              <a:t>WE are the gateway to the Kingdom. Through us, GOD’s love can bring light to the darkest of places.</a:t>
            </a:r>
            <a:endParaRPr sz="2200" dirty="0">
              <a:ea typeface="Playfair Display"/>
              <a:cs typeface="Playfair Display"/>
              <a:sym typeface="Playfair Display"/>
            </a:endParaRPr>
          </a:p>
          <a:p>
            <a:pPr marL="0" lvl="0" indent="0" algn="l" rtl="0">
              <a:spcBef>
                <a:spcPts val="1200"/>
              </a:spcBef>
              <a:spcAft>
                <a:spcPts val="0"/>
              </a:spcAft>
              <a:buNone/>
            </a:pPr>
            <a:endParaRPr sz="2200" dirty="0">
              <a:ea typeface="Playfair Display"/>
              <a:cs typeface="Playfair Display"/>
              <a:sym typeface="Playfair Display"/>
            </a:endParaRPr>
          </a:p>
          <a:p>
            <a:pPr marL="457200" lvl="0" indent="-339725" algn="l" rtl="0">
              <a:spcBef>
                <a:spcPts val="1200"/>
              </a:spcBef>
              <a:spcAft>
                <a:spcPts val="0"/>
              </a:spcAft>
              <a:buClr>
                <a:schemeClr val="accent2"/>
              </a:buClr>
              <a:buSzPts val="1750"/>
              <a:buFont typeface="Playfair Display"/>
              <a:buChar char="-"/>
            </a:pPr>
            <a:r>
              <a:rPr lang="en" sz="2200" b="1" dirty="0">
                <a:solidFill>
                  <a:schemeClr val="accent2"/>
                </a:solidFill>
                <a:ea typeface="Playfair Display"/>
                <a:cs typeface="Playfair Display"/>
                <a:sym typeface="Playfair Display"/>
              </a:rPr>
              <a:t>What opportunities are there for you to show the love of God on a daily basis?</a:t>
            </a:r>
            <a:endParaRPr sz="2200" b="1" dirty="0">
              <a:solidFill>
                <a:schemeClr val="accent2"/>
              </a:solidFill>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 calcmode="lin" valueType="num">
                                      <p:cBhvr additive="base">
                                        <p:cTn id="7" dur="1000"/>
                                        <p:tgtEl>
                                          <p:spTgt spid="11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 calcmode="lin" valueType="num">
                                      <p:cBhvr additive="base">
                                        <p:cTn id="12" dur="1000"/>
                                        <p:tgtEl>
                                          <p:spTgt spid="11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 calcmode="lin" valueType="num">
                                      <p:cBhvr additive="base">
                                        <p:cTn id="17" dur="1000"/>
                                        <p:tgtEl>
                                          <p:spTgt spid="11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2">
                                            <p:txEl>
                                              <p:pRg st="4" end="4"/>
                                            </p:txEl>
                                          </p:spTgt>
                                        </p:tgtEl>
                                        <p:attrNameLst>
                                          <p:attrName>style.visibility</p:attrName>
                                        </p:attrNameLst>
                                      </p:cBhvr>
                                      <p:to>
                                        <p:strVal val="visible"/>
                                      </p:to>
                                    </p:set>
                                    <p:anim calcmode="lin" valueType="num">
                                      <p:cBhvr additive="base">
                                        <p:cTn id="22" dur="1000"/>
                                        <p:tgtEl>
                                          <p:spTgt spid="11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3"/>
          <p:cNvSpPr txBox="1">
            <a:spLocks noGrp="1"/>
          </p:cNvSpPr>
          <p:nvPr>
            <p:ph type="title" idx="4294967295"/>
          </p:nvPr>
        </p:nvSpPr>
        <p:spPr>
          <a:xfrm>
            <a:off x="0" y="887413"/>
            <a:ext cx="4044950" cy="19573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100" dirty="0">
                <a:solidFill>
                  <a:schemeClr val="accent2"/>
                </a:solidFill>
                <a:latin typeface="Modern Love Caps" panose="04070805081001020A01" pitchFamily="82" charset="0"/>
                <a:ea typeface="Pirata One"/>
                <a:cs typeface="Pirata One"/>
                <a:sym typeface="Pirata One"/>
              </a:rPr>
              <a:t>God’s Love Can Soften the Hardest Heart</a:t>
            </a:r>
          </a:p>
        </p:txBody>
      </p:sp>
      <p:sp>
        <p:nvSpPr>
          <p:cNvPr id="119" name="Google Shape;119;p23"/>
          <p:cNvSpPr txBox="1">
            <a:spLocks noGrp="1"/>
          </p:cNvSpPr>
          <p:nvPr>
            <p:ph type="subTitle" idx="4294967295"/>
          </p:nvPr>
        </p:nvSpPr>
        <p:spPr>
          <a:xfrm>
            <a:off x="0" y="2844800"/>
            <a:ext cx="4044950" cy="2009775"/>
          </a:xfrm>
          <a:prstGeom prst="rect">
            <a:avLst/>
          </a:prstGeom>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None/>
            </a:pPr>
            <a:r>
              <a:rPr lang="en-US" sz="7300" dirty="0">
                <a:solidFill>
                  <a:schemeClr val="dk1"/>
                </a:solidFill>
                <a:ea typeface="Playfair Display"/>
                <a:cs typeface="Playfair Display"/>
                <a:sym typeface="Playfair Display"/>
              </a:rPr>
              <a:t>We’ve all known someone who thinks they’ve sinned too much and that God could never forgive them; or we know someone who has heard about Jesus but they’re too hardened to ask for forgiveness and trust in Him for their salvation.</a:t>
            </a:r>
          </a:p>
          <a:p>
            <a:pPr marL="0" lvl="0" indent="0" algn="l" rtl="0">
              <a:lnSpc>
                <a:spcPct val="115000"/>
              </a:lnSpc>
              <a:spcBef>
                <a:spcPts val="1200"/>
              </a:spcBef>
              <a:spcAft>
                <a:spcPts val="0"/>
              </a:spcAft>
              <a:buNone/>
            </a:pPr>
            <a:endParaRPr lang="en-US" sz="1800" dirty="0">
              <a:solidFill>
                <a:schemeClr val="accent1"/>
              </a:solidFill>
            </a:endParaRPr>
          </a:p>
          <a:p>
            <a:pPr marL="0" lvl="0" indent="0" algn="l" rtl="0">
              <a:spcBef>
                <a:spcPts val="1200"/>
              </a:spcBef>
              <a:spcAft>
                <a:spcPts val="1200"/>
              </a:spcAft>
              <a:buNone/>
            </a:pPr>
            <a:endParaRPr lang="en-US" dirty="0"/>
          </a:p>
        </p:txBody>
      </p:sp>
      <p:pic>
        <p:nvPicPr>
          <p:cNvPr id="5" name="Picture 4" descr="A heart shaped stone on rocks&#10;&#10;Description automatically generated">
            <a:extLst>
              <a:ext uri="{FF2B5EF4-FFF2-40B4-BE49-F238E27FC236}">
                <a16:creationId xmlns:a16="http://schemas.microsoft.com/office/drawing/2014/main" id="{E1D0B96C-C452-7BF5-B792-36639C2EF2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42320" y="561885"/>
            <a:ext cx="4497715" cy="2546287"/>
          </a:xfrm>
          <a:prstGeom prst="rect">
            <a:avLst/>
          </a:prstGeom>
          <a:solidFill>
            <a:srgbClr val="FFFFFF">
              <a:shade val="85000"/>
            </a:srgbClr>
          </a:solidFill>
          <a:ln w="88900" cap="sq">
            <a:solidFill>
              <a:srgbClr val="D0C4B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0398963-0488-9AA4-7F42-93405E382D97}"/>
              </a:ext>
            </a:extLst>
          </p:cNvPr>
          <p:cNvSpPr txBox="1"/>
          <p:nvPr/>
        </p:nvSpPr>
        <p:spPr>
          <a:xfrm>
            <a:off x="4442320" y="3381286"/>
            <a:ext cx="4641673" cy="954107"/>
          </a:xfrm>
          <a:prstGeom prst="rect">
            <a:avLst/>
          </a:prstGeom>
          <a:noFill/>
        </p:spPr>
        <p:txBody>
          <a:bodyPr wrap="square">
            <a:spAutoFit/>
          </a:bodyPr>
          <a:lstStyle/>
          <a:p>
            <a:r>
              <a:rPr lang="en-US" sz="1400" b="0" i="0" dirty="0">
                <a:effectLst/>
              </a:rPr>
              <a:t>A new heart also will I give you, and a new spirit will I put within you: and I will take away the stony heart out of your flesh, and I will give you an heart of flesh.</a:t>
            </a:r>
          </a:p>
          <a:p>
            <a:pPr algn="r"/>
            <a:r>
              <a:rPr lang="en-US" sz="1400" dirty="0"/>
              <a:t>Ezekiel 36:26 KJV</a:t>
            </a:r>
          </a:p>
        </p:txBody>
      </p:sp>
      <p:sp>
        <p:nvSpPr>
          <p:cNvPr id="8" name="TextBox 7">
            <a:extLst>
              <a:ext uri="{FF2B5EF4-FFF2-40B4-BE49-F238E27FC236}">
                <a16:creationId xmlns:a16="http://schemas.microsoft.com/office/drawing/2014/main" id="{E0DEFD45-A8BB-A119-681C-15CAD7D2637D}"/>
              </a:ext>
            </a:extLst>
          </p:cNvPr>
          <p:cNvSpPr txBox="1"/>
          <p:nvPr/>
        </p:nvSpPr>
        <p:spPr>
          <a:xfrm>
            <a:off x="8283080" y="4731663"/>
            <a:ext cx="870445" cy="430887"/>
          </a:xfrm>
          <a:prstGeom prst="rect">
            <a:avLst/>
          </a:prstGeom>
          <a:noFill/>
        </p:spPr>
        <p:txBody>
          <a:bodyPr wrap="square" rtlCol="0">
            <a:spAutoFit/>
          </a:bodyPr>
          <a:lstStyle/>
          <a:p>
            <a:pPr algn="r"/>
            <a:r>
              <a:rPr lang="en-US" sz="1050" dirty="0"/>
              <a:t>Photo By:</a:t>
            </a:r>
          </a:p>
          <a:p>
            <a:pPr algn="r"/>
            <a:r>
              <a:rPr lang="en-US" sz="1050" dirty="0" err="1">
                <a:hlinkClick r:id="rId4"/>
              </a:rPr>
              <a:t>ActiveKids</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
                                            <p:txEl>
                                              <p:pRg st="0" end="0"/>
                                            </p:txEl>
                                          </p:spTgt>
                                        </p:tgtEl>
                                        <p:attrNameLst>
                                          <p:attrName>style.visibility</p:attrName>
                                        </p:attrNameLst>
                                      </p:cBhvr>
                                      <p:to>
                                        <p:strVal val="visible"/>
                                      </p:to>
                                    </p:set>
                                    <p:animEffect transition="in" filter="fade">
                                      <p:cBhvr>
                                        <p:cTn id="12" dur="500"/>
                                        <p:tgtEl>
                                          <p:spTgt spid="1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432053" y="528066"/>
            <a:ext cx="4876965" cy="507492"/>
          </a:xfrm>
        </p:spPr>
        <p:txBody>
          <a:bodyPr spcFirstLastPara="1" lIns="91425" tIns="91425" rIns="91425" bIns="91425" anchor="b" anchorCtr="0">
            <a:normAutofit/>
          </a:bodyPr>
          <a:lstStyle/>
          <a:p>
            <a:pPr marL="0" lvl="0" indent="0" rtl="0">
              <a:spcBef>
                <a:spcPts val="0"/>
              </a:spcBef>
              <a:spcAft>
                <a:spcPts val="0"/>
              </a:spcAft>
              <a:buSzPts val="990"/>
              <a:buNone/>
            </a:pPr>
            <a:r>
              <a:rPr lang="en-US" sz="2300" b="1" dirty="0">
                <a:solidFill>
                  <a:schemeClr val="accent2"/>
                </a:solidFill>
                <a:latin typeface="Modern Love" panose="04090805081005020601" pitchFamily="82" charset="0"/>
              </a:rPr>
              <a:t>What is one food that you love?</a:t>
            </a:r>
          </a:p>
        </p:txBody>
      </p:sp>
      <p:sp>
        <p:nvSpPr>
          <p:cNvPr id="64" name="Google Shape;64;p14"/>
          <p:cNvSpPr txBox="1">
            <a:spLocks noGrp="1"/>
          </p:cNvSpPr>
          <p:nvPr>
            <p:ph type="body" sz="half" idx="2"/>
          </p:nvPr>
        </p:nvSpPr>
        <p:spPr>
          <a:xfrm>
            <a:off x="432053" y="1460754"/>
            <a:ext cx="4515961" cy="3053047"/>
          </a:xfrm>
        </p:spPr>
        <p:txBody>
          <a:bodyPr spcFirstLastPara="1" lIns="91425" tIns="91425" rIns="91425" bIns="91425" anchorCtr="0">
            <a:noAutofit/>
          </a:bodyPr>
          <a:lstStyle/>
          <a:p>
            <a:pPr marL="457200" lvl="0" indent="-342900" rtl="0">
              <a:spcBef>
                <a:spcPts val="0"/>
              </a:spcBef>
              <a:spcAft>
                <a:spcPts val="600"/>
              </a:spcAft>
              <a:buClr>
                <a:schemeClr val="dk1"/>
              </a:buClr>
              <a:buSzPct val="75000"/>
              <a:buFont typeface="Playfair Display"/>
              <a:buChar char="●"/>
            </a:pPr>
            <a:r>
              <a:rPr lang="en-US" sz="1600" dirty="0"/>
              <a:t>What is your best memory of eating this food?</a:t>
            </a:r>
          </a:p>
          <a:p>
            <a:pPr marL="457200" lvl="0" indent="-342900" rtl="0">
              <a:spcBef>
                <a:spcPts val="0"/>
              </a:spcBef>
              <a:spcAft>
                <a:spcPts val="600"/>
              </a:spcAft>
              <a:buClr>
                <a:schemeClr val="dk1"/>
              </a:buClr>
              <a:buSzPct val="75000"/>
              <a:buFont typeface="Playfair Display"/>
              <a:buChar char="●"/>
            </a:pPr>
            <a:r>
              <a:rPr lang="en-US" sz="1600" dirty="0"/>
              <a:t>Why do you love it? Taste/Ingredients/Nutrients?</a:t>
            </a:r>
          </a:p>
          <a:p>
            <a:pPr marL="457200" lvl="0" indent="-342900" rtl="0">
              <a:spcBef>
                <a:spcPts val="0"/>
              </a:spcBef>
              <a:spcAft>
                <a:spcPts val="600"/>
              </a:spcAft>
              <a:buClr>
                <a:schemeClr val="dk1"/>
              </a:buClr>
              <a:buSzPct val="75000"/>
              <a:buFont typeface="Playfair Display"/>
              <a:buChar char="●"/>
            </a:pPr>
            <a:r>
              <a:rPr lang="en-US" sz="1600" dirty="0"/>
              <a:t>Love, in today’s society, is used as a form of enjoyment for things.</a:t>
            </a:r>
          </a:p>
          <a:p>
            <a:pPr marL="457200" lvl="0" indent="-342900" rtl="0">
              <a:spcBef>
                <a:spcPts val="0"/>
              </a:spcBef>
              <a:spcAft>
                <a:spcPts val="600"/>
              </a:spcAft>
              <a:buClr>
                <a:schemeClr val="dk1"/>
              </a:buClr>
              <a:buSzPct val="75000"/>
              <a:buChar char="●"/>
            </a:pPr>
            <a:r>
              <a:rPr lang="en-US" sz="1600" dirty="0"/>
              <a:t>God’s love is </a:t>
            </a:r>
            <a:r>
              <a:rPr lang="en-US" sz="1600" b="1" u="sng" dirty="0"/>
              <a:t>VERY </a:t>
            </a:r>
            <a:r>
              <a:rPr lang="en-US" sz="1600" dirty="0"/>
              <a:t>different.. </a:t>
            </a:r>
            <a:r>
              <a:rPr lang="en-US" sz="1600" b="1" i="1" dirty="0"/>
              <a:t>1 JOHN 4:7-10 [HE IS LOVE]</a:t>
            </a:r>
          </a:p>
          <a:p>
            <a:pPr marL="457200" marR="0" lvl="0" indent="-374650" rtl="0">
              <a:spcBef>
                <a:spcPts val="0"/>
              </a:spcBef>
              <a:spcAft>
                <a:spcPts val="600"/>
              </a:spcAft>
              <a:buClr>
                <a:schemeClr val="dk1"/>
              </a:buClr>
              <a:buSzPct val="75000"/>
              <a:buFont typeface="Playfair Display"/>
              <a:buChar char="●"/>
            </a:pPr>
            <a:r>
              <a:rPr lang="en-US" sz="1600" dirty="0"/>
              <a:t>What does it look like when someone shows love, but they aren’t reciprocating God’s love? (What qualities does their “love” have?)</a:t>
            </a:r>
          </a:p>
          <a:p>
            <a:pPr marL="457200" marR="0" lvl="0" indent="-374650" rtl="0">
              <a:spcBef>
                <a:spcPts val="0"/>
              </a:spcBef>
              <a:spcAft>
                <a:spcPts val="600"/>
              </a:spcAft>
              <a:buClr>
                <a:schemeClr val="dk1"/>
              </a:buClr>
              <a:buSzPct val="75000"/>
              <a:buFont typeface="Playfair Display"/>
              <a:buChar char="●"/>
            </a:pPr>
            <a:r>
              <a:rPr lang="en-US" sz="1600" b="1" i="1" dirty="0"/>
              <a:t>This love is not unconditional. It does not exemplify the qualities listed in 1 Corinthians 13.</a:t>
            </a:r>
          </a:p>
        </p:txBody>
      </p:sp>
      <p:pic>
        <p:nvPicPr>
          <p:cNvPr id="3" name="Picture 2" descr="A table with food and drinks&#10;&#10;Description automatically generated">
            <a:extLst>
              <a:ext uri="{FF2B5EF4-FFF2-40B4-BE49-F238E27FC236}">
                <a16:creationId xmlns:a16="http://schemas.microsoft.com/office/drawing/2014/main" id="{19EA4E0A-6C9E-2B07-1ED9-C331F520EC0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922" r="21992" b="-2"/>
          <a:stretch/>
        </p:blipFill>
        <p:spPr>
          <a:xfrm>
            <a:off x="5861602" y="10"/>
            <a:ext cx="3282398" cy="451379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noFill/>
        </p:spPr>
      </p:pic>
      <p:sp>
        <p:nvSpPr>
          <p:cNvPr id="4" name="TextBox 3">
            <a:extLst>
              <a:ext uri="{FF2B5EF4-FFF2-40B4-BE49-F238E27FC236}">
                <a16:creationId xmlns:a16="http://schemas.microsoft.com/office/drawing/2014/main" id="{2C6A9688-4546-8A96-7967-463374A1DB9E}"/>
              </a:ext>
            </a:extLst>
          </p:cNvPr>
          <p:cNvSpPr txBox="1"/>
          <p:nvPr/>
        </p:nvSpPr>
        <p:spPr>
          <a:xfrm>
            <a:off x="7375019" y="4742916"/>
            <a:ext cx="1777526" cy="430887"/>
          </a:xfrm>
          <a:prstGeom prst="rect">
            <a:avLst/>
          </a:prstGeom>
          <a:noFill/>
        </p:spPr>
        <p:txBody>
          <a:bodyPr wrap="square" rtlCol="0">
            <a:spAutoFit/>
          </a:bodyPr>
          <a:lstStyle/>
          <a:p>
            <a:pPr algn="r"/>
            <a:r>
              <a:rPr lang="en-US" sz="1050" dirty="0"/>
              <a:t>Picture By:</a:t>
            </a:r>
          </a:p>
          <a:p>
            <a:pPr algn="r"/>
            <a:r>
              <a:rPr lang="en-US" sz="1050" dirty="0">
                <a:hlinkClick r:id="rId4"/>
              </a:rPr>
              <a:t>HOSBEG</a:t>
            </a:r>
            <a:endParaRPr lang="en-U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1000"/>
                                        <p:tgtEl>
                                          <p:spTgt spid="6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 calcmode="lin" valueType="num">
                                      <p:cBhvr additive="base">
                                        <p:cTn id="12" dur="1000"/>
                                        <p:tgtEl>
                                          <p:spTgt spid="6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 calcmode="lin" valueType="num">
                                      <p:cBhvr additive="base">
                                        <p:cTn id="17" dur="1000"/>
                                        <p:tgtEl>
                                          <p:spTgt spid="6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 calcmode="lin" valueType="num">
                                      <p:cBhvr additive="base">
                                        <p:cTn id="22" dur="1000"/>
                                        <p:tgtEl>
                                          <p:spTgt spid="6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 calcmode="lin" valueType="num">
                                      <p:cBhvr additive="base">
                                        <p:cTn id="27" dur="1000"/>
                                        <p:tgtEl>
                                          <p:spTgt spid="6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 calcmode="lin" valueType="num">
                                      <p:cBhvr additive="base">
                                        <p:cTn id="32" dur="1000"/>
                                        <p:tgtEl>
                                          <p:spTgt spid="6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308291"/>
            <a:ext cx="8520600" cy="1033397"/>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500" dirty="0">
                <a:solidFill>
                  <a:schemeClr val="accent2"/>
                </a:solidFill>
                <a:latin typeface="Modern Love" panose="04090805081005020601" pitchFamily="82" charset="0"/>
                <a:ea typeface="Pirata One"/>
                <a:cs typeface="Pirata One"/>
                <a:sym typeface="Pirata One"/>
              </a:rPr>
              <a:t>1 JOHN 4:11-12</a:t>
            </a:r>
            <a:endParaRPr sz="3500" dirty="0">
              <a:solidFill>
                <a:schemeClr val="accent2"/>
              </a:solidFill>
              <a:latin typeface="Modern Love" panose="04090805081005020601" pitchFamily="82" charset="0"/>
              <a:ea typeface="Pirata One"/>
              <a:cs typeface="Pirata One"/>
              <a:sym typeface="Pirata One"/>
            </a:endParaRPr>
          </a:p>
        </p:txBody>
      </p:sp>
      <p:sp>
        <p:nvSpPr>
          <p:cNvPr id="70" name="Google Shape;70;p15"/>
          <p:cNvSpPr txBox="1">
            <a:spLocks noGrp="1"/>
          </p:cNvSpPr>
          <p:nvPr>
            <p:ph type="body" idx="1"/>
          </p:nvPr>
        </p:nvSpPr>
        <p:spPr>
          <a:prstGeom prst="rect">
            <a:avLst/>
          </a:prstGeom>
        </p:spPr>
        <p:txBody>
          <a:bodyPr spcFirstLastPara="1" wrap="square" lIns="91425" tIns="91425" rIns="91425" bIns="91425" anchor="t" anchorCtr="0">
            <a:normAutofit/>
          </a:bodyPr>
          <a:lstStyle/>
          <a:p>
            <a:pPr marL="114300" lvl="0" indent="0" algn="l" rtl="0">
              <a:lnSpc>
                <a:spcPct val="150000"/>
              </a:lnSpc>
              <a:spcBef>
                <a:spcPts val="0"/>
              </a:spcBef>
              <a:spcAft>
                <a:spcPts val="0"/>
              </a:spcAft>
              <a:buClr>
                <a:schemeClr val="dk1"/>
              </a:buClr>
              <a:buSzPts val="1800"/>
              <a:buNone/>
            </a:pPr>
            <a:r>
              <a:rPr lang="en" dirty="0">
                <a:solidFill>
                  <a:schemeClr val="dk1"/>
                </a:solidFill>
                <a:ea typeface="Playfair Display"/>
                <a:cs typeface="Playfair Display"/>
                <a:sym typeface="Playfair Display"/>
              </a:rPr>
              <a:t>God is never deficient. We can see clearly what it truly means to love through the actions of God. His Love is made visible when we express that type of love to those around us. (</a:t>
            </a:r>
            <a:r>
              <a:rPr lang="en" b="1" dirty="0">
                <a:solidFill>
                  <a:schemeClr val="dk1"/>
                </a:solidFill>
                <a:ea typeface="Playfair Display"/>
                <a:cs typeface="Playfair Display"/>
                <a:sym typeface="Playfair Display"/>
              </a:rPr>
              <a:t>even those who are HARD to love)</a:t>
            </a:r>
            <a:br>
              <a:rPr lang="en" b="1" dirty="0">
                <a:solidFill>
                  <a:schemeClr val="dk1"/>
                </a:solidFill>
                <a:ea typeface="Playfair Display"/>
                <a:cs typeface="Playfair Display"/>
                <a:sym typeface="Playfair Display"/>
              </a:rPr>
            </a:br>
            <a:endParaRPr b="1" dirty="0">
              <a:solidFill>
                <a:schemeClr val="dk1"/>
              </a:solidFill>
              <a:ea typeface="Playfair Display"/>
              <a:cs typeface="Playfair Display"/>
              <a:sym typeface="Playfair Display"/>
            </a:endParaRPr>
          </a:p>
          <a:p>
            <a:pPr marL="457200" lvl="0" indent="-342900" algn="l" rtl="0">
              <a:lnSpc>
                <a:spcPct val="150000"/>
              </a:lnSpc>
              <a:spcBef>
                <a:spcPts val="0"/>
              </a:spcBef>
              <a:spcAft>
                <a:spcPts val="0"/>
              </a:spcAft>
              <a:buClr>
                <a:schemeClr val="dk1"/>
              </a:buClr>
              <a:buSzPts val="1800"/>
              <a:buFont typeface="Playfair Display"/>
              <a:buChar char="●"/>
            </a:pPr>
            <a:r>
              <a:rPr lang="en" b="1" dirty="0">
                <a:solidFill>
                  <a:schemeClr val="dk1"/>
                </a:solidFill>
                <a:ea typeface="Playfair Display"/>
                <a:cs typeface="Playfair Display"/>
                <a:sym typeface="Playfair Display"/>
              </a:rPr>
              <a:t>How do you love those who are hard to love?</a:t>
            </a:r>
            <a:endParaRPr b="1" dirty="0">
              <a:solidFill>
                <a:schemeClr val="dk1"/>
              </a:solidFill>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 calcmode="lin" valueType="num">
                                      <p:cBhvr additive="base">
                                        <p:cTn id="7" dur="1000"/>
                                        <p:tgtEl>
                                          <p:spTgt spid="7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 calcmode="lin" valueType="num">
                                      <p:cBhvr additive="base">
                                        <p:cTn id="12" dur="1000"/>
                                        <p:tgtEl>
                                          <p:spTgt spid="70">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prstGeom prst="rect">
            <a:avLst/>
          </a:prstGeom>
        </p:spPr>
        <p:txBody>
          <a:bodyPr spcFirstLastPara="1" wrap="square" lIns="91425" tIns="91425" rIns="91425" bIns="91425" anchor="t" anchorCtr="0">
            <a:noAutofit/>
          </a:bodyPr>
          <a:lstStyle/>
          <a:p>
            <a:pPr marL="457200" lvl="0" indent="-450850" algn="ctr" rtl="0">
              <a:spcBef>
                <a:spcPts val="0"/>
              </a:spcBef>
              <a:spcAft>
                <a:spcPts val="0"/>
              </a:spcAft>
              <a:buClr>
                <a:schemeClr val="accent2"/>
              </a:buClr>
              <a:buSzPts val="3500"/>
              <a:buFont typeface="Pirata One"/>
              <a:buAutoNum type="arabicPeriod"/>
            </a:pPr>
            <a:r>
              <a:rPr lang="en" sz="3500" dirty="0">
                <a:solidFill>
                  <a:schemeClr val="accent2"/>
                </a:solidFill>
                <a:latin typeface="Modern Love" panose="04090805081005020601" pitchFamily="82" charset="0"/>
                <a:ea typeface="Pirata One"/>
                <a:cs typeface="Pirata One"/>
                <a:sym typeface="Pirata One"/>
              </a:rPr>
              <a:t>BENEFIT OF THE DOUBT</a:t>
            </a:r>
            <a:endParaRPr sz="3500" dirty="0">
              <a:solidFill>
                <a:schemeClr val="accent2"/>
              </a:solidFill>
              <a:latin typeface="Modern Love" panose="04090805081005020601" pitchFamily="82" charset="0"/>
              <a:ea typeface="Pirata One"/>
              <a:cs typeface="Pirata One"/>
              <a:sym typeface="Pirata One"/>
            </a:endParaRPr>
          </a:p>
        </p:txBody>
      </p:sp>
      <p:sp>
        <p:nvSpPr>
          <p:cNvPr id="76" name="Google Shape;76;p16"/>
          <p:cNvSpPr txBox="1">
            <a:spLocks noGrp="1"/>
          </p:cNvSpPr>
          <p:nvPr>
            <p:ph type="body" idx="1"/>
          </p:nvPr>
        </p:nvSpPr>
        <p:spPr>
          <a:xfrm>
            <a:off x="311700" y="1381125"/>
            <a:ext cx="8520600" cy="3187749"/>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i="1" dirty="0"/>
              <a:t>1 Corinthians 13:7 - “Beareth all things, believeth all things, hopeth all things, endureth all things.”</a:t>
            </a:r>
            <a:br>
              <a:rPr lang="en" i="1" dirty="0">
                <a:solidFill>
                  <a:schemeClr val="accent2"/>
                </a:solidFill>
              </a:rPr>
            </a:br>
            <a:endParaRPr i="1" dirty="0">
              <a:solidFill>
                <a:schemeClr val="accent2"/>
              </a:solidFill>
            </a:endParaRPr>
          </a:p>
          <a:p>
            <a:pPr marL="457200" lvl="0" indent="-342900" algn="l" rtl="0">
              <a:spcBef>
                <a:spcPts val="1200"/>
              </a:spcBef>
              <a:spcAft>
                <a:spcPts val="0"/>
              </a:spcAft>
              <a:buClr>
                <a:schemeClr val="dk1"/>
              </a:buClr>
              <a:buSzPts val="1800"/>
              <a:buFont typeface="Playfair Display"/>
              <a:buChar char="-"/>
            </a:pPr>
            <a:r>
              <a:rPr lang="en" dirty="0">
                <a:solidFill>
                  <a:schemeClr val="dk1"/>
                </a:solidFill>
                <a:ea typeface="Playfair Display"/>
                <a:cs typeface="Playfair Display"/>
                <a:sym typeface="Playfair Display"/>
              </a:rPr>
              <a:t>When was a time you gave someone the benefit of the doubt?</a:t>
            </a:r>
          </a:p>
          <a:p>
            <a:pPr marL="114300" lvl="0" indent="0" algn="l" rtl="0">
              <a:spcBef>
                <a:spcPts val="1200"/>
              </a:spcBef>
              <a:spcAft>
                <a:spcPts val="0"/>
              </a:spcAft>
              <a:buClr>
                <a:schemeClr val="dk1"/>
              </a:buClr>
              <a:buSzPts val="1800"/>
              <a:buNone/>
            </a:pPr>
            <a:endParaRPr dirty="0">
              <a:solidFill>
                <a:schemeClr val="dk1"/>
              </a:solidFill>
              <a:ea typeface="Playfair Display"/>
              <a:cs typeface="Playfair Display"/>
              <a:sym typeface="Playfair Display"/>
            </a:endParaRPr>
          </a:p>
          <a:p>
            <a:pPr marL="457200" lvl="0" indent="-342900" algn="l" rtl="0">
              <a:spcBef>
                <a:spcPts val="0"/>
              </a:spcBef>
              <a:spcAft>
                <a:spcPts val="0"/>
              </a:spcAft>
              <a:buClr>
                <a:schemeClr val="dk1"/>
              </a:buClr>
              <a:buSzPts val="1800"/>
              <a:buFont typeface="Playfair Display"/>
              <a:buChar char="-"/>
            </a:pPr>
            <a:r>
              <a:rPr lang="en" dirty="0">
                <a:solidFill>
                  <a:schemeClr val="dk1"/>
                </a:solidFill>
                <a:ea typeface="Playfair Display"/>
                <a:cs typeface="Playfair Display"/>
                <a:sym typeface="Playfair Display"/>
              </a:rPr>
              <a:t>Did that person apologize  for their words or actions?</a:t>
            </a:r>
          </a:p>
          <a:p>
            <a:pPr marL="114300" lvl="0" indent="0" algn="l" rtl="0">
              <a:spcBef>
                <a:spcPts val="0"/>
              </a:spcBef>
              <a:spcAft>
                <a:spcPts val="0"/>
              </a:spcAft>
              <a:buClr>
                <a:schemeClr val="dk1"/>
              </a:buClr>
              <a:buSzPts val="1800"/>
              <a:buNone/>
            </a:pPr>
            <a:endParaRPr dirty="0">
              <a:solidFill>
                <a:schemeClr val="dk1"/>
              </a:solidFill>
              <a:ea typeface="Playfair Display"/>
              <a:cs typeface="Playfair Display"/>
              <a:sym typeface="Playfair Display"/>
            </a:endParaRPr>
          </a:p>
          <a:p>
            <a:pPr marL="457200" lvl="0" indent="-342900" algn="l" rtl="0">
              <a:spcBef>
                <a:spcPts val="1200"/>
              </a:spcBef>
              <a:spcAft>
                <a:spcPts val="0"/>
              </a:spcAft>
              <a:buClr>
                <a:schemeClr val="dk1"/>
              </a:buClr>
              <a:buSzPts val="1800"/>
              <a:buFont typeface="Playfair Display"/>
              <a:buChar char="-"/>
            </a:pPr>
            <a:r>
              <a:rPr lang="en" dirty="0">
                <a:solidFill>
                  <a:schemeClr val="dk1"/>
                </a:solidFill>
                <a:ea typeface="Playfair Display"/>
                <a:cs typeface="Playfair Display"/>
                <a:sym typeface="Playfair Display"/>
              </a:rPr>
              <a:t>What can you do about people who don’t show any interest in changing?</a:t>
            </a:r>
          </a:p>
          <a:p>
            <a:pPr marL="457200" lvl="0" indent="-342900" algn="l" rtl="0">
              <a:lnSpc>
                <a:spcPct val="120000"/>
              </a:lnSpc>
              <a:spcBef>
                <a:spcPts val="1200"/>
              </a:spcBef>
              <a:spcAft>
                <a:spcPts val="0"/>
              </a:spcAft>
              <a:buClr>
                <a:schemeClr val="dk1"/>
              </a:buClr>
              <a:buSzPts val="1800"/>
              <a:buFont typeface="Playfair Display"/>
              <a:buChar char="-"/>
            </a:pPr>
            <a:r>
              <a:rPr lang="en-US" b="1" i="1" dirty="0">
                <a:solidFill>
                  <a:schemeClr val="dk1"/>
                </a:solidFill>
                <a:ea typeface="Playfair Display"/>
                <a:cs typeface="Playfair Display"/>
                <a:sym typeface="Playfair Display"/>
              </a:rPr>
              <a:t>Pray. Prayer is the only answer for a stubborn individual who refuses to change. We must remember that GOD is the only one who can change someone’s heart. </a:t>
            </a:r>
          </a:p>
          <a:p>
            <a:pPr marL="114300" lvl="0" indent="0">
              <a:lnSpc>
                <a:spcPct val="120000"/>
              </a:lnSpc>
              <a:spcBef>
                <a:spcPts val="1200"/>
              </a:spcBef>
              <a:buClr>
                <a:schemeClr val="dk1"/>
              </a:buClr>
              <a:buNone/>
            </a:pPr>
            <a:r>
              <a:rPr lang="en-US" i="1" dirty="0"/>
              <a:t>Philippians 4:6 – “Be careful for nothing; but in every thing by prayer and supplication with thanksgiving let your requests be made known unto God.”</a:t>
            </a:r>
            <a:endParaRPr b="1" i="1" dirty="0">
              <a:solidFill>
                <a:schemeClr val="dk1"/>
              </a:solidFill>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1000"/>
                                        <p:tgtEl>
                                          <p:spTgt spid="7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6">
                                            <p:txEl>
                                              <p:pRg st="1" end="1"/>
                                            </p:txEl>
                                          </p:spTgt>
                                        </p:tgtEl>
                                        <p:attrNameLst>
                                          <p:attrName>style.visibility</p:attrName>
                                        </p:attrNameLst>
                                      </p:cBhvr>
                                      <p:to>
                                        <p:strVal val="visible"/>
                                      </p:to>
                                    </p:set>
                                    <p:anim calcmode="lin" valueType="num">
                                      <p:cBhvr additive="base">
                                        <p:cTn id="12" dur="1000"/>
                                        <p:tgtEl>
                                          <p:spTgt spid="7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6">
                                            <p:txEl>
                                              <p:pRg st="3" end="3"/>
                                            </p:txEl>
                                          </p:spTgt>
                                        </p:tgtEl>
                                        <p:attrNameLst>
                                          <p:attrName>style.visibility</p:attrName>
                                        </p:attrNameLst>
                                      </p:cBhvr>
                                      <p:to>
                                        <p:strVal val="visible"/>
                                      </p:to>
                                    </p:set>
                                    <p:anim calcmode="lin" valueType="num">
                                      <p:cBhvr additive="base">
                                        <p:cTn id="17" dur="1000"/>
                                        <p:tgtEl>
                                          <p:spTgt spid="7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76">
                                            <p:txEl>
                                              <p:pRg st="5" end="5"/>
                                            </p:txEl>
                                          </p:spTgt>
                                        </p:tgtEl>
                                        <p:attrNameLst>
                                          <p:attrName>style.visibility</p:attrName>
                                        </p:attrNameLst>
                                      </p:cBhvr>
                                      <p:to>
                                        <p:strVal val="visible"/>
                                      </p:to>
                                    </p:set>
                                    <p:anim calcmode="lin" valueType="num">
                                      <p:cBhvr additive="base">
                                        <p:cTn id="22" dur="1000"/>
                                        <p:tgtEl>
                                          <p:spTgt spid="7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76">
                                            <p:txEl>
                                              <p:pRg st="6" end="6"/>
                                            </p:txEl>
                                          </p:spTgt>
                                        </p:tgtEl>
                                        <p:attrNameLst>
                                          <p:attrName>style.visibility</p:attrName>
                                        </p:attrNameLst>
                                      </p:cBhvr>
                                      <p:to>
                                        <p:strVal val="visible"/>
                                      </p:to>
                                    </p:set>
                                    <p:anim calcmode="lin" valueType="num">
                                      <p:cBhvr additive="base">
                                        <p:cTn id="27" dur="1000"/>
                                        <p:tgtEl>
                                          <p:spTgt spid="7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76">
                                            <p:txEl>
                                              <p:pRg st="7" end="7"/>
                                            </p:txEl>
                                          </p:spTgt>
                                        </p:tgtEl>
                                        <p:attrNameLst>
                                          <p:attrName>style.visibility</p:attrName>
                                        </p:attrNameLst>
                                      </p:cBhvr>
                                      <p:to>
                                        <p:strVal val="visible"/>
                                      </p:to>
                                    </p:set>
                                    <p:anim calcmode="lin" valueType="num">
                                      <p:cBhvr additive="base">
                                        <p:cTn id="32" dur="1000"/>
                                        <p:tgtEl>
                                          <p:spTgt spid="76">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accent2"/>
                </a:solidFill>
                <a:latin typeface="Modern Love" panose="04090805081005020601" pitchFamily="82" charset="0"/>
                <a:ea typeface="Pirata One"/>
                <a:cs typeface="Pirata One"/>
                <a:sym typeface="Pirata One"/>
              </a:rPr>
              <a:t>2. PRAY FOR YOUR HEART TO CHANGE</a:t>
            </a:r>
            <a:endParaRPr sz="3500" dirty="0">
              <a:solidFill>
                <a:schemeClr val="accent2"/>
              </a:solidFill>
              <a:latin typeface="Modern Love" panose="04090805081005020601" pitchFamily="82" charset="0"/>
              <a:ea typeface="Pirata One"/>
              <a:cs typeface="Pirata One"/>
              <a:sym typeface="Pirata One"/>
            </a:endParaRPr>
          </a:p>
        </p:txBody>
      </p:sp>
      <p:sp>
        <p:nvSpPr>
          <p:cNvPr id="82" name="Google Shape;82;p17"/>
          <p:cNvSpPr txBox="1">
            <a:spLocks noGrp="1"/>
          </p:cNvSpPr>
          <p:nvPr>
            <p:ph type="body" idx="1"/>
          </p:nvPr>
        </p:nvSpPr>
        <p:spPr>
          <a:xfrm>
            <a:off x="311700" y="1533525"/>
            <a:ext cx="8520600" cy="303534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i="1" dirty="0"/>
              <a:t>Matthew 7: 3 - “And why beholdest thou the mote that is in thy brother's eye, but considerest not the beam that is in thine own eye?” </a:t>
            </a:r>
          </a:p>
          <a:p>
            <a:pPr marL="457200" lvl="0" indent="-339725" algn="l" rtl="0">
              <a:spcBef>
                <a:spcPts val="1200"/>
              </a:spcBef>
              <a:spcAft>
                <a:spcPts val="0"/>
              </a:spcAft>
              <a:buClr>
                <a:schemeClr val="dk1"/>
              </a:buClr>
              <a:buSzPts val="1750"/>
              <a:buFont typeface="Playfair Display"/>
              <a:buChar char="-"/>
            </a:pPr>
            <a:endParaRPr lang="en" sz="2400" dirty="0">
              <a:ea typeface="Playfair Display"/>
              <a:cs typeface="Playfair Display"/>
              <a:sym typeface="Playfair Display"/>
            </a:endParaRPr>
          </a:p>
          <a:p>
            <a:pPr marL="457200" lvl="0" indent="-339725" algn="l" rtl="0">
              <a:spcBef>
                <a:spcPts val="1200"/>
              </a:spcBef>
              <a:spcAft>
                <a:spcPts val="0"/>
              </a:spcAft>
              <a:buClr>
                <a:schemeClr val="dk1"/>
              </a:buClr>
              <a:buSzPts val="1750"/>
              <a:buFont typeface="Playfair Display"/>
              <a:buChar char="-"/>
            </a:pPr>
            <a:r>
              <a:rPr lang="en" sz="2400" dirty="0">
                <a:ea typeface="Playfair Display"/>
                <a:cs typeface="Playfair Display"/>
                <a:sym typeface="Playfair Display"/>
              </a:rPr>
              <a:t>What does this do for us?</a:t>
            </a:r>
          </a:p>
          <a:p>
            <a:pPr marL="457200" lvl="0" indent="-339725" algn="l" rtl="0">
              <a:spcBef>
                <a:spcPts val="1200"/>
              </a:spcBef>
              <a:spcAft>
                <a:spcPts val="0"/>
              </a:spcAft>
              <a:buClr>
                <a:schemeClr val="dk1"/>
              </a:buClr>
              <a:buSzPts val="1750"/>
              <a:buFont typeface="Playfair Display"/>
              <a:buChar char="-"/>
            </a:pPr>
            <a:r>
              <a:rPr lang="en" sz="2400" b="1" i="1" dirty="0">
                <a:ea typeface="Playfair Display"/>
                <a:cs typeface="Playfair Display"/>
                <a:sym typeface="Playfair Display"/>
              </a:rPr>
              <a:t>This helps us to take an introspective look at ourselves instead of judging others, especially because our judgements may be inaccurate.</a:t>
            </a:r>
            <a:endParaRPr sz="2400" b="1" i="1" dirty="0">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 calcmode="lin" valueType="num">
                                      <p:cBhvr additive="base">
                                        <p:cTn id="7" dur="1000"/>
                                        <p:tgtEl>
                                          <p:spTgt spid="8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2">
                                            <p:txEl>
                                              <p:pRg st="2" end="2"/>
                                            </p:txEl>
                                          </p:spTgt>
                                        </p:tgtEl>
                                        <p:attrNameLst>
                                          <p:attrName>style.visibility</p:attrName>
                                        </p:attrNameLst>
                                      </p:cBhvr>
                                      <p:to>
                                        <p:strVal val="visible"/>
                                      </p:to>
                                    </p:set>
                                    <p:anim calcmode="lin" valueType="num">
                                      <p:cBhvr additive="base">
                                        <p:cTn id="12" dur="1000"/>
                                        <p:tgtEl>
                                          <p:spTgt spid="8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2">
                                            <p:txEl>
                                              <p:pRg st="3" end="3"/>
                                            </p:txEl>
                                          </p:spTgt>
                                        </p:tgtEl>
                                        <p:attrNameLst>
                                          <p:attrName>style.visibility</p:attrName>
                                        </p:attrNameLst>
                                      </p:cBhvr>
                                      <p:to>
                                        <p:strVal val="visible"/>
                                      </p:to>
                                    </p:set>
                                    <p:anim calcmode="lin" valueType="num">
                                      <p:cBhvr additive="base">
                                        <p:cTn id="17" dur="1000"/>
                                        <p:tgtEl>
                                          <p:spTgt spid="82">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accent2"/>
                </a:solidFill>
                <a:latin typeface="Modern Love" panose="04090805081005020601" pitchFamily="82" charset="0"/>
                <a:ea typeface="Pirata One"/>
                <a:cs typeface="Pirata One"/>
                <a:sym typeface="Pirata One"/>
              </a:rPr>
              <a:t>3. PRAY FOR OTHERS</a:t>
            </a:r>
            <a:endParaRPr sz="3500" dirty="0">
              <a:solidFill>
                <a:schemeClr val="accent2"/>
              </a:solidFill>
              <a:latin typeface="Modern Love" panose="04090805081005020601" pitchFamily="82" charset="0"/>
              <a:ea typeface="Pirata One"/>
              <a:cs typeface="Pirata One"/>
              <a:sym typeface="Pirata One"/>
            </a:endParaRPr>
          </a:p>
        </p:txBody>
      </p:sp>
      <p:sp>
        <p:nvSpPr>
          <p:cNvPr id="88" name="Google Shape;88;p1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i="1" dirty="0">
                <a:ea typeface="Playfair Display"/>
                <a:cs typeface="Playfair Display"/>
                <a:sym typeface="Playfair Display"/>
              </a:rPr>
              <a:t>Matthew 5:44 - “But I say unto you, Love your enemies, bless them that curse you, do good to them that hate you, and pray for them which despitefully use you, and persecute you;”</a:t>
            </a:r>
            <a:br>
              <a:rPr lang="en" sz="2200" dirty="0">
                <a:highlight>
                  <a:srgbClr val="FFFFFF"/>
                </a:highlight>
                <a:ea typeface="Playfair Display"/>
                <a:cs typeface="Playfair Display"/>
                <a:sym typeface="Playfair Display"/>
              </a:rPr>
            </a:br>
            <a:endParaRPr sz="2200" dirty="0">
              <a:ea typeface="Playfair Display"/>
              <a:cs typeface="Playfair Display"/>
              <a:sym typeface="Playfair Display"/>
            </a:endParaRPr>
          </a:p>
          <a:p>
            <a:pPr marL="457200" lvl="0" indent="-339725" algn="l" rtl="0">
              <a:spcBef>
                <a:spcPts val="1200"/>
              </a:spcBef>
              <a:spcAft>
                <a:spcPts val="0"/>
              </a:spcAft>
              <a:buClr>
                <a:schemeClr val="dk1"/>
              </a:buClr>
              <a:buSzPts val="1750"/>
              <a:buFont typeface="Playfair Display"/>
              <a:buChar char="-"/>
            </a:pPr>
            <a:r>
              <a:rPr lang="en" sz="2200" dirty="0">
                <a:ea typeface="Playfair Display"/>
                <a:cs typeface="Playfair Display"/>
                <a:sym typeface="Playfair Display"/>
              </a:rPr>
              <a:t>Pray that God will help those who hurt you.</a:t>
            </a:r>
          </a:p>
          <a:p>
            <a:pPr marL="457200" lvl="0" indent="-339725" algn="l" rtl="0">
              <a:spcBef>
                <a:spcPts val="1200"/>
              </a:spcBef>
              <a:spcAft>
                <a:spcPts val="0"/>
              </a:spcAft>
              <a:buClr>
                <a:schemeClr val="dk1"/>
              </a:buClr>
              <a:buSzPts val="1750"/>
              <a:buFont typeface="Playfair Display"/>
              <a:buChar char="-"/>
            </a:pPr>
            <a:r>
              <a:rPr lang="en-US" sz="2200" dirty="0">
                <a:ea typeface="Playfair Display"/>
                <a:cs typeface="Playfair Display"/>
                <a:sym typeface="Playfair Display"/>
              </a:rPr>
              <a:t>W</a:t>
            </a:r>
            <a:r>
              <a:rPr lang="en" sz="2200" dirty="0">
                <a:ea typeface="Playfair Display"/>
                <a:cs typeface="Playfair Display"/>
                <a:sym typeface="Playfair Display"/>
              </a:rPr>
              <a:t>e can pray that they will get to the root of the problem and address the hurt that they’re causing to others.</a:t>
            </a:r>
            <a:endParaRPr sz="2200" dirty="0">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1000"/>
                                        <p:tgtEl>
                                          <p:spTgt spid="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 calcmode="lin" valueType="num">
                                      <p:cBhvr additive="base">
                                        <p:cTn id="12" dur="1000"/>
                                        <p:tgtEl>
                                          <p:spTgt spid="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 calcmode="lin" valueType="num">
                                      <p:cBhvr additive="base">
                                        <p:cTn id="17" dur="1000"/>
                                        <p:tgtEl>
                                          <p:spTgt spid="88">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accent2"/>
                </a:solidFill>
                <a:latin typeface="Modern Love" panose="04090805081005020601" pitchFamily="82" charset="0"/>
                <a:ea typeface="Pirata One"/>
                <a:cs typeface="Pirata One"/>
                <a:sym typeface="Pirata One"/>
              </a:rPr>
              <a:t>4. FORGIVE THEM</a:t>
            </a:r>
            <a:endParaRPr sz="3500" dirty="0">
              <a:solidFill>
                <a:schemeClr val="accent2"/>
              </a:solidFill>
              <a:latin typeface="Modern Love" panose="04090805081005020601" pitchFamily="82" charset="0"/>
              <a:ea typeface="Pirata One"/>
              <a:cs typeface="Pirata One"/>
              <a:sym typeface="Pirata One"/>
            </a:endParaRPr>
          </a:p>
        </p:txBody>
      </p:sp>
      <p:sp>
        <p:nvSpPr>
          <p:cNvPr id="94" name="Google Shape;94;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i="1" dirty="0">
                <a:ea typeface="Playfair Display"/>
                <a:cs typeface="Playfair Display"/>
                <a:sym typeface="Playfair Display"/>
              </a:rPr>
              <a:t>Ephesians 4:32 “And be ye kind one to another, tenderhearted, forgiving one another, even as God for Christ’s sake hath forgiven you.”</a:t>
            </a:r>
            <a:br>
              <a:rPr lang="en" sz="1800" dirty="0">
                <a:highlight>
                  <a:srgbClr val="FFFFFF"/>
                </a:highlight>
                <a:ea typeface="Playfair Display"/>
                <a:cs typeface="Playfair Display"/>
                <a:sym typeface="Playfair Display"/>
              </a:rPr>
            </a:br>
            <a:endParaRPr sz="1800" dirty="0">
              <a:ea typeface="Playfair Display"/>
              <a:cs typeface="Playfair Display"/>
              <a:sym typeface="Playfair Display"/>
            </a:endParaRPr>
          </a:p>
          <a:p>
            <a:pPr marL="457200" lvl="0" indent="-339725" algn="l" rtl="0">
              <a:spcBef>
                <a:spcPts val="1200"/>
              </a:spcBef>
              <a:spcAft>
                <a:spcPts val="0"/>
              </a:spcAft>
              <a:buClr>
                <a:schemeClr val="dk1"/>
              </a:buClr>
              <a:buSzPts val="1750"/>
              <a:buFont typeface="Playfair Display"/>
              <a:buChar char="-"/>
            </a:pPr>
            <a:r>
              <a:rPr lang="en" sz="1800" dirty="0">
                <a:ea typeface="Playfair Display"/>
                <a:cs typeface="Playfair Display"/>
                <a:sym typeface="Playfair Display"/>
              </a:rPr>
              <a:t>When was a time you pulled a Romans 12:21 and overcame the enemy?</a:t>
            </a:r>
          </a:p>
          <a:p>
            <a:pPr marL="117475" lvl="0" indent="0" algn="l" rtl="0">
              <a:spcBef>
                <a:spcPts val="1200"/>
              </a:spcBef>
              <a:spcAft>
                <a:spcPts val="0"/>
              </a:spcAft>
              <a:buClr>
                <a:schemeClr val="dk1"/>
              </a:buClr>
              <a:buSzPts val="1750"/>
              <a:buNone/>
            </a:pPr>
            <a:r>
              <a:rPr lang="en" sz="1800" i="1" dirty="0">
                <a:sym typeface="Playfair Display"/>
              </a:rPr>
              <a:t>Romans 12:21 “</a:t>
            </a:r>
            <a:r>
              <a:rPr lang="en-US" sz="1800" i="1" dirty="0"/>
              <a:t>Be not overcome of evil, but overcome evil with good.” </a:t>
            </a:r>
            <a:endParaRPr sz="1800" i="1" dirty="0">
              <a:ea typeface="Playfair Display"/>
              <a:cs typeface="Playfair Display"/>
              <a:sym typeface="Playfair Display"/>
            </a:endParaRPr>
          </a:p>
          <a:p>
            <a:pPr marL="457200" lvl="0" indent="-339725" algn="l" rtl="0">
              <a:spcBef>
                <a:spcPts val="0"/>
              </a:spcBef>
              <a:spcAft>
                <a:spcPts val="0"/>
              </a:spcAft>
              <a:buClr>
                <a:schemeClr val="dk1"/>
              </a:buClr>
              <a:buSzPts val="1750"/>
              <a:buFont typeface="Playfair Display"/>
              <a:buChar char="-"/>
            </a:pPr>
            <a:endParaRPr lang="en" sz="1800" dirty="0">
              <a:ea typeface="Playfair Display"/>
              <a:cs typeface="Playfair Display"/>
              <a:sym typeface="Playfair Display"/>
            </a:endParaRPr>
          </a:p>
          <a:p>
            <a:pPr marL="457200" lvl="0" indent="-339725" algn="l" rtl="0">
              <a:spcBef>
                <a:spcPts val="0"/>
              </a:spcBef>
              <a:spcAft>
                <a:spcPts val="0"/>
              </a:spcAft>
              <a:buClr>
                <a:schemeClr val="dk1"/>
              </a:buClr>
              <a:buSzPts val="1750"/>
              <a:buFont typeface="Playfair Display"/>
              <a:buChar char="-"/>
            </a:pPr>
            <a:r>
              <a:rPr lang="en" sz="1800" dirty="0">
                <a:ea typeface="Playfair Display"/>
                <a:cs typeface="Playfair Display"/>
                <a:sym typeface="Playfair Display"/>
              </a:rPr>
              <a:t>What was the result?</a:t>
            </a:r>
          </a:p>
          <a:p>
            <a:pPr marL="457200" lvl="0" indent="-339725" algn="l" rtl="0">
              <a:spcBef>
                <a:spcPts val="0"/>
              </a:spcBef>
              <a:spcAft>
                <a:spcPts val="0"/>
              </a:spcAft>
              <a:buClr>
                <a:schemeClr val="dk1"/>
              </a:buClr>
              <a:buSzPts val="1750"/>
              <a:buFont typeface="Playfair Display"/>
              <a:buChar char="-"/>
            </a:pPr>
            <a:endParaRPr sz="1800" dirty="0">
              <a:ea typeface="Playfair Display"/>
              <a:cs typeface="Playfair Display"/>
              <a:sym typeface="Playfair Display"/>
            </a:endParaRPr>
          </a:p>
          <a:p>
            <a:pPr marL="0" lvl="0" indent="0" algn="l" rtl="0">
              <a:spcBef>
                <a:spcPts val="1200"/>
              </a:spcBef>
              <a:spcAft>
                <a:spcPts val="1200"/>
              </a:spcAft>
              <a:buNone/>
            </a:pPr>
            <a:r>
              <a:rPr lang="en" sz="1800" i="1" dirty="0">
                <a:ea typeface="Playfair Display"/>
                <a:cs typeface="Playfair Display"/>
                <a:sym typeface="Playfair Display"/>
              </a:rPr>
              <a:t>Luke 6:35  “But love ye your enemies, and do good, and lend, hoping for nothing again; and your reward shall be great, and ye shall be the children of the Highest: for he is kind unto the unthankful and to the evil.”</a:t>
            </a:r>
            <a:endParaRPr sz="1800" i="1" dirty="0">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1000"/>
                                        <p:tgtEl>
                                          <p:spTgt spid="9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4">
                                            <p:txEl>
                                              <p:pRg st="1" end="1"/>
                                            </p:txEl>
                                          </p:spTgt>
                                        </p:tgtEl>
                                        <p:attrNameLst>
                                          <p:attrName>style.visibility</p:attrName>
                                        </p:attrNameLst>
                                      </p:cBhvr>
                                      <p:to>
                                        <p:strVal val="visible"/>
                                      </p:to>
                                    </p:set>
                                    <p:anim calcmode="lin" valueType="num">
                                      <p:cBhvr additive="base">
                                        <p:cTn id="12" dur="1000"/>
                                        <p:tgtEl>
                                          <p:spTgt spid="9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4">
                                            <p:txEl>
                                              <p:pRg st="2" end="2"/>
                                            </p:txEl>
                                          </p:spTgt>
                                        </p:tgtEl>
                                        <p:attrNameLst>
                                          <p:attrName>style.visibility</p:attrName>
                                        </p:attrNameLst>
                                      </p:cBhvr>
                                      <p:to>
                                        <p:strVal val="visible"/>
                                      </p:to>
                                    </p:set>
                                    <p:anim calcmode="lin" valueType="num">
                                      <p:cBhvr additive="base">
                                        <p:cTn id="17" dur="1000"/>
                                        <p:tgtEl>
                                          <p:spTgt spid="9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4">
                                            <p:txEl>
                                              <p:pRg st="4" end="4"/>
                                            </p:txEl>
                                          </p:spTgt>
                                        </p:tgtEl>
                                        <p:attrNameLst>
                                          <p:attrName>style.visibility</p:attrName>
                                        </p:attrNameLst>
                                      </p:cBhvr>
                                      <p:to>
                                        <p:strVal val="visible"/>
                                      </p:to>
                                    </p:set>
                                    <p:anim calcmode="lin" valueType="num">
                                      <p:cBhvr additive="base">
                                        <p:cTn id="22" dur="1000"/>
                                        <p:tgtEl>
                                          <p:spTgt spid="9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4">
                                            <p:txEl>
                                              <p:pRg st="6" end="6"/>
                                            </p:txEl>
                                          </p:spTgt>
                                        </p:tgtEl>
                                        <p:attrNameLst>
                                          <p:attrName>style.visibility</p:attrName>
                                        </p:attrNameLst>
                                      </p:cBhvr>
                                      <p:to>
                                        <p:strVal val="visible"/>
                                      </p:to>
                                    </p:set>
                                    <p:anim calcmode="lin" valueType="num">
                                      <p:cBhvr additive="base">
                                        <p:cTn id="27" dur="1000"/>
                                        <p:tgtEl>
                                          <p:spTgt spid="94">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accent2"/>
                </a:solidFill>
                <a:latin typeface="Modern Love" panose="04090805081005020601" pitchFamily="82" charset="0"/>
                <a:ea typeface="Pirata One"/>
                <a:cs typeface="Pirata One"/>
                <a:sym typeface="Pirata One"/>
              </a:rPr>
              <a:t>5. BLESS WITH YOUR WORDS</a:t>
            </a:r>
            <a:endParaRPr sz="3500" dirty="0">
              <a:solidFill>
                <a:schemeClr val="accent2"/>
              </a:solidFill>
              <a:latin typeface="Modern Love" panose="04090805081005020601" pitchFamily="82" charset="0"/>
              <a:ea typeface="Pirata One"/>
              <a:cs typeface="Pirata One"/>
              <a:sym typeface="Pirata One"/>
            </a:endParaRPr>
          </a:p>
        </p:txBody>
      </p:sp>
      <p:sp>
        <p:nvSpPr>
          <p:cNvPr id="100" name="Google Shape;100;p20"/>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400" i="1" dirty="0">
                <a:ea typeface="Playfair Display"/>
                <a:cs typeface="Playfair Display"/>
                <a:sym typeface="Playfair Display"/>
              </a:rPr>
              <a:t>Ephesians 4:29 - “Let no corrupt communication proceed out of your mouth, but that which is good </a:t>
            </a:r>
            <a:r>
              <a:rPr lang="en" sz="2400" b="1" i="1" u="sng" dirty="0">
                <a:ea typeface="Playfair Display"/>
                <a:cs typeface="Playfair Display"/>
                <a:sym typeface="Playfair Display"/>
              </a:rPr>
              <a:t>to the use of edifying</a:t>
            </a:r>
            <a:r>
              <a:rPr lang="en" sz="2400" i="1" dirty="0">
                <a:ea typeface="Playfair Display"/>
                <a:cs typeface="Playfair Display"/>
                <a:sym typeface="Playfair Display"/>
              </a:rPr>
              <a:t>, that it may minister grace unto the hearers.”</a:t>
            </a:r>
            <a:br>
              <a:rPr lang="en" sz="2400" dirty="0">
                <a:highlight>
                  <a:srgbClr val="FFFFFF"/>
                </a:highlight>
                <a:ea typeface="Playfair Display"/>
                <a:cs typeface="Playfair Display"/>
                <a:sym typeface="Playfair Display"/>
              </a:rPr>
            </a:br>
            <a:endParaRPr sz="2400" dirty="0">
              <a:ea typeface="Playfair Display"/>
              <a:cs typeface="Playfair Display"/>
              <a:sym typeface="Playfair Display"/>
            </a:endParaRPr>
          </a:p>
          <a:p>
            <a:pPr marL="457200" lvl="0" indent="-339725" algn="l" rtl="0">
              <a:spcBef>
                <a:spcPts val="1200"/>
              </a:spcBef>
              <a:spcAft>
                <a:spcPts val="0"/>
              </a:spcAft>
              <a:buClr>
                <a:schemeClr val="dk1"/>
              </a:buClr>
              <a:buSzPts val="1750"/>
              <a:buFont typeface="Playfair Display"/>
              <a:buChar char="-"/>
            </a:pPr>
            <a:r>
              <a:rPr lang="en" sz="2400" dirty="0">
                <a:ea typeface="Playfair Display"/>
                <a:cs typeface="Playfair Display"/>
                <a:sym typeface="Playfair Display"/>
              </a:rPr>
              <a:t>When you really decide to forgive someone, pray a blessing over them. It’s difficult to forgive when you feel someone is wrong, but that’s God’s place to deal with them, and your job is to trust He will do so accordingly.</a:t>
            </a:r>
          </a:p>
          <a:p>
            <a:pPr marL="457200" lvl="0" indent="-339725" algn="l" rtl="0">
              <a:spcBef>
                <a:spcPts val="1200"/>
              </a:spcBef>
              <a:spcAft>
                <a:spcPts val="0"/>
              </a:spcAft>
              <a:buClr>
                <a:schemeClr val="dk1"/>
              </a:buClr>
              <a:buSzPts val="1750"/>
              <a:buFont typeface="Playfair Display"/>
              <a:buChar char="-"/>
            </a:pPr>
            <a:r>
              <a:rPr lang="en" sz="2400" dirty="0">
                <a:sym typeface="Playfair Display"/>
              </a:rPr>
              <a:t>Do not engage in gossipping…</a:t>
            </a:r>
            <a:endParaRPr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1000"/>
                                        <p:tgtEl>
                                          <p:spTgt spid="10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 calcmode="lin" valueType="num">
                                      <p:cBhvr additive="base">
                                        <p:cTn id="12" dur="1000"/>
                                        <p:tgtEl>
                                          <p:spTgt spid="10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 calcmode="lin" valueType="num">
                                      <p:cBhvr additive="base">
                                        <p:cTn id="17" dur="1000"/>
                                        <p:tgtEl>
                                          <p:spTgt spid="10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a:solidFill>
                  <a:schemeClr val="accent2"/>
                </a:solidFill>
                <a:latin typeface="Modern Love" panose="04090805081005020601" pitchFamily="82" charset="0"/>
                <a:ea typeface="Pirata One"/>
                <a:cs typeface="Pirata One"/>
                <a:sym typeface="Pirata One"/>
              </a:rPr>
              <a:t>6. HELP THEM</a:t>
            </a:r>
            <a:endParaRPr sz="3500" dirty="0">
              <a:solidFill>
                <a:schemeClr val="accent2"/>
              </a:solidFill>
              <a:latin typeface="Modern Love" panose="04090805081005020601" pitchFamily="82" charset="0"/>
              <a:ea typeface="Pirata One"/>
              <a:cs typeface="Pirata One"/>
              <a:sym typeface="Pirata One"/>
            </a:endParaRPr>
          </a:p>
        </p:txBody>
      </p:sp>
      <p:sp>
        <p:nvSpPr>
          <p:cNvPr id="106" name="Google Shape;106;p2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i="1" dirty="0">
                <a:ea typeface="Playfair Display"/>
                <a:cs typeface="Playfair Display"/>
                <a:sym typeface="Playfair Display"/>
              </a:rPr>
              <a:t>Proverbs 24:17-18 - "Rejoice not when thine enemy falleth, and let not thine heart be glad when he stumbleth: Lest the Lord see it, and it displease him, and he turn away his wrath from him.”</a:t>
            </a:r>
            <a:br>
              <a:rPr lang="en" sz="2000" dirty="0">
                <a:highlight>
                  <a:srgbClr val="FFFFFF"/>
                </a:highlight>
                <a:ea typeface="Playfair Display"/>
                <a:cs typeface="Playfair Display"/>
                <a:sym typeface="Playfair Display"/>
              </a:rPr>
            </a:br>
            <a:endParaRPr sz="2000" dirty="0">
              <a:ea typeface="Playfair Display"/>
              <a:cs typeface="Playfair Display"/>
              <a:sym typeface="Playfair Display"/>
            </a:endParaRPr>
          </a:p>
          <a:p>
            <a:pPr marL="457200" lvl="0" indent="-331390" algn="l" rtl="0">
              <a:spcBef>
                <a:spcPts val="1200"/>
              </a:spcBef>
              <a:spcAft>
                <a:spcPts val="0"/>
              </a:spcAft>
              <a:buClr>
                <a:schemeClr val="dk1"/>
              </a:buClr>
              <a:buSzPct val="100000"/>
              <a:buFont typeface="Playfair Display"/>
              <a:buChar char="-"/>
            </a:pPr>
            <a:r>
              <a:rPr lang="en" sz="2000" dirty="0">
                <a:ea typeface="Playfair Display"/>
                <a:cs typeface="Playfair Display"/>
                <a:sym typeface="Playfair Display"/>
              </a:rPr>
              <a:t>We are representatives of CHRIST, and must help others, even when they hurt us. We should use our opporunities to help people to win them over for Him. </a:t>
            </a:r>
            <a:br>
              <a:rPr lang="en" sz="2000" dirty="0">
                <a:ea typeface="Playfair Display"/>
                <a:cs typeface="Playfair Display"/>
                <a:sym typeface="Playfair Display"/>
              </a:rPr>
            </a:br>
            <a:endParaRPr sz="2000" dirty="0">
              <a:ea typeface="Playfair Display"/>
              <a:cs typeface="Playfair Display"/>
              <a:sym typeface="Playfair Display"/>
            </a:endParaRPr>
          </a:p>
          <a:p>
            <a:pPr marL="0" lvl="0" indent="0" algn="l" rtl="0">
              <a:spcBef>
                <a:spcPts val="1200"/>
              </a:spcBef>
              <a:spcAft>
                <a:spcPts val="0"/>
              </a:spcAft>
              <a:buNone/>
            </a:pPr>
            <a:r>
              <a:rPr lang="en" sz="2000" i="1" dirty="0">
                <a:ea typeface="Playfair Display"/>
                <a:cs typeface="Playfair Display"/>
                <a:sym typeface="Playfair Display"/>
              </a:rPr>
              <a:t>Exodus 23:4-5 - “If thou meet thine enemy's ox or his ass going astray, thou shalt surely bring it back to him again. If thou see the ass of him that hateth thee lying under his burden, and wouldest forbear to help him, thou shalt surely help with him.”</a:t>
            </a:r>
            <a:endParaRPr sz="2000" i="1" dirty="0">
              <a:ea typeface="Playfair Display"/>
              <a:cs typeface="Playfair Display"/>
              <a:sym typeface="Playfair Display"/>
            </a:endParaRPr>
          </a:p>
          <a:p>
            <a:pPr marL="0" lvl="0" indent="0" algn="l" rtl="0">
              <a:spcBef>
                <a:spcPts val="1200"/>
              </a:spcBef>
              <a:spcAft>
                <a:spcPts val="0"/>
              </a:spcAft>
              <a:buNone/>
            </a:pPr>
            <a:endParaRPr sz="2000" dirty="0"/>
          </a:p>
          <a:p>
            <a:pPr marL="0" lvl="0" indent="0" algn="l" rtl="0">
              <a:spcBef>
                <a:spcPts val="1200"/>
              </a:spcBef>
              <a:spcAft>
                <a:spcPts val="1200"/>
              </a:spcAft>
              <a:buNone/>
            </a:pPr>
            <a:endParaRPr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1000"/>
                                        <p:tgtEl>
                                          <p:spTgt spid="10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6">
                                            <p:txEl>
                                              <p:pRg st="1" end="1"/>
                                            </p:txEl>
                                          </p:spTgt>
                                        </p:tgtEl>
                                        <p:attrNameLst>
                                          <p:attrName>style.visibility</p:attrName>
                                        </p:attrNameLst>
                                      </p:cBhvr>
                                      <p:to>
                                        <p:strVal val="visible"/>
                                      </p:to>
                                    </p:set>
                                    <p:anim calcmode="lin" valueType="num">
                                      <p:cBhvr additive="base">
                                        <p:cTn id="12" dur="1000"/>
                                        <p:tgtEl>
                                          <p:spTgt spid="10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6">
                                            <p:txEl>
                                              <p:pRg st="2" end="2"/>
                                            </p:txEl>
                                          </p:spTgt>
                                        </p:tgtEl>
                                        <p:attrNameLst>
                                          <p:attrName>style.visibility</p:attrName>
                                        </p:attrNameLst>
                                      </p:cBhvr>
                                      <p:to>
                                        <p:strVal val="visible"/>
                                      </p:to>
                                    </p:set>
                                    <p:anim calcmode="lin" valueType="num">
                                      <p:cBhvr additive="base">
                                        <p:cTn id="17" dur="1000"/>
                                        <p:tgtEl>
                                          <p:spTgt spid="106">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F6C2ABF3-C322-42BE-B48A-63C78EC4C218}" vid="{F577DF72-62B0-42B0-B34E-786789A7979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Pergamum - The Seven Churches (The Book of Revelation, Sabbath School Study, 2023)</Template>
  <TotalTime>55</TotalTime>
  <Words>1010</Words>
  <Application>Microsoft Office PowerPoint</Application>
  <PresentationFormat>On-screen Show (16:9)</PresentationFormat>
  <Paragraphs>60</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Gill Sans Nova</vt:lpstr>
      <vt:lpstr>Sagona Book</vt:lpstr>
      <vt:lpstr>Playfair Display</vt:lpstr>
      <vt:lpstr>Courier New</vt:lpstr>
      <vt:lpstr>Modern Love</vt:lpstr>
      <vt:lpstr>Gill Sans Nova Light</vt:lpstr>
      <vt:lpstr>Pirata One</vt:lpstr>
      <vt:lpstr>Modern Love Caps</vt:lpstr>
      <vt:lpstr>Custom</vt:lpstr>
      <vt:lpstr>God’s Love</vt:lpstr>
      <vt:lpstr>What is one food that you love?</vt:lpstr>
      <vt:lpstr>1 JOHN 4:11-12</vt:lpstr>
      <vt:lpstr>BENEFIT OF THE DOUBT</vt:lpstr>
      <vt:lpstr>2. PRAY FOR YOUR HEART TO CHANGE</vt:lpstr>
      <vt:lpstr>3. PRAY FOR OTHERS</vt:lpstr>
      <vt:lpstr>4. FORGIVE THEM</vt:lpstr>
      <vt:lpstr>5. BLESS WITH YOUR WORDS</vt:lpstr>
      <vt:lpstr>6. HELP THEM</vt:lpstr>
      <vt:lpstr>7. THE GOLDEN RULE</vt:lpstr>
      <vt:lpstr>God’s Love Can Soften the Hardest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Zozo</dc:creator>
  <cp:lastModifiedBy>ANDERSON ZOEYANNA ROSELAINE</cp:lastModifiedBy>
  <cp:revision>6</cp:revision>
  <dcterms:modified xsi:type="dcterms:W3CDTF">2023-10-28T00:54:03Z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e59c49-c978-4f93-8fd4-23c6e135f5a9_Enabled">
    <vt:lpwstr>true</vt:lpwstr>
  </property>
  <property fmtid="{D5CDD505-2E9C-101B-9397-08002B2CF9AE}" pid="3" name="MSIP_Label_72e59c49-c978-4f93-8fd4-23c6e135f5a9_SetDate">
    <vt:lpwstr>2023-10-27T23:58:21Z</vt:lpwstr>
  </property>
  <property fmtid="{D5CDD505-2E9C-101B-9397-08002B2CF9AE}" pid="4" name="MSIP_Label_72e59c49-c978-4f93-8fd4-23c6e135f5a9_Method">
    <vt:lpwstr>Standard</vt:lpwstr>
  </property>
  <property fmtid="{D5CDD505-2E9C-101B-9397-08002B2CF9AE}" pid="5" name="MSIP_Label_72e59c49-c978-4f93-8fd4-23c6e135f5a9_Name">
    <vt:lpwstr>defa4170-0d19-0005-0004-bc88714345d2</vt:lpwstr>
  </property>
  <property fmtid="{D5CDD505-2E9C-101B-9397-08002B2CF9AE}" pid="6" name="MSIP_Label_72e59c49-c978-4f93-8fd4-23c6e135f5a9_SiteId">
    <vt:lpwstr>b771da13-d31d-4745-9da6-3a1cc87452d1</vt:lpwstr>
  </property>
  <property fmtid="{D5CDD505-2E9C-101B-9397-08002B2CF9AE}" pid="7" name="MSIP_Label_72e59c49-c978-4f93-8fd4-23c6e135f5a9_ActionId">
    <vt:lpwstr>74be3779-53ea-4b85-9e81-a0518cfbac6f</vt:lpwstr>
  </property>
  <property fmtid="{D5CDD505-2E9C-101B-9397-08002B2CF9AE}" pid="8" name="MSIP_Label_72e59c49-c978-4f93-8fd4-23c6e135f5a9_ContentBits">
    <vt:lpwstr>0</vt:lpwstr>
  </property>
</Properties>
</file>